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71" r:id="rId4"/>
    <p:sldId id="265" r:id="rId5"/>
    <p:sldId id="275" r:id="rId6"/>
    <p:sldId id="285" r:id="rId7"/>
    <p:sldId id="288" r:id="rId8"/>
    <p:sldId id="299" r:id="rId9"/>
    <p:sldId id="298" r:id="rId10"/>
    <p:sldId id="300" r:id="rId11"/>
    <p:sldId id="281" r:id="rId12"/>
    <p:sldId id="291" r:id="rId13"/>
    <p:sldId id="302" r:id="rId14"/>
    <p:sldId id="293" r:id="rId15"/>
    <p:sldId id="304" r:id="rId16"/>
    <p:sldId id="305" r:id="rId17"/>
    <p:sldId id="26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048"/>
    <a:srgbClr val="493F47"/>
    <a:srgbClr val="4C424A"/>
    <a:srgbClr val="F5AF01"/>
    <a:srgbClr val="F6C100"/>
    <a:srgbClr val="F9B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pPr/>
              <a:t>2020-03-17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A84443-EAE5-42E9-AECF-3B57CFF9A1FC}"/>
              </a:ext>
            </a:extLst>
          </p:cNvPr>
          <p:cNvSpPr txBox="1"/>
          <p:nvPr/>
        </p:nvSpPr>
        <p:spPr>
          <a:xfrm flipH="1">
            <a:off x="2263108" y="1847810"/>
            <a:ext cx="7491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소망 B" pitchFamily="18" charset="-127"/>
                <a:ea typeface="한컴 소망 B" pitchFamily="18" charset="-127"/>
              </a:rPr>
              <a:t>With me</a:t>
            </a:r>
            <a:endParaRPr lang="ko-KR" altLang="en-US" sz="9600" b="1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소망 B" pitchFamily="18" charset="-127"/>
              <a:ea typeface="한컴 소망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646736" y="213381"/>
            <a:ext cx="2114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Waiting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3445934" y="29657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フリーフォーム 16"/>
          <p:cNvSpPr/>
          <p:nvPr/>
        </p:nvSpPr>
        <p:spPr>
          <a:xfrm>
            <a:off x="2002271" y="770467"/>
            <a:ext cx="1773864" cy="397933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FED33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1600" dirty="0" smtClean="0">
                <a:solidFill>
                  <a:schemeClr val="tx1"/>
                </a:solidFill>
                <a:latin typeface="Century Gothic" pitchFamily="34" charset="0"/>
              </a:rPr>
              <a:t>Login</a:t>
            </a:r>
            <a:endParaRPr lang="ja-JP" altLang="en-US" sz="16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8" name="フリーフォーム 17"/>
          <p:cNvSpPr/>
          <p:nvPr/>
        </p:nvSpPr>
        <p:spPr>
          <a:xfrm>
            <a:off x="2006600" y="1566333"/>
            <a:ext cx="5156200" cy="2971801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25400" cap="rnd">
            <a:solidFill>
              <a:schemeClr val="tx1"/>
            </a:solidFill>
          </a:ln>
          <a:effectLst>
            <a:outerShdw blurRad="50800" dist="38100" dir="2700000" sx="110000" sy="11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2500" kern="1200"/>
          </a:p>
        </p:txBody>
      </p:sp>
      <p:sp>
        <p:nvSpPr>
          <p:cNvPr id="21" name="フリーフォーム 20"/>
          <p:cNvSpPr/>
          <p:nvPr/>
        </p:nvSpPr>
        <p:spPr>
          <a:xfrm>
            <a:off x="1769533" y="4995334"/>
            <a:ext cx="1439333" cy="1185334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l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2500" kern="1200"/>
          </a:p>
        </p:txBody>
      </p:sp>
      <p:sp>
        <p:nvSpPr>
          <p:cNvPr id="68" name="フリーフォーム 16"/>
          <p:cNvSpPr/>
          <p:nvPr/>
        </p:nvSpPr>
        <p:spPr>
          <a:xfrm>
            <a:off x="5596466" y="4927600"/>
            <a:ext cx="1557867" cy="1143000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1600" dirty="0" smtClean="0">
                <a:solidFill>
                  <a:schemeClr val="tx1"/>
                </a:solidFill>
                <a:latin typeface="Century Gothic" pitchFamily="34" charset="0"/>
              </a:rPr>
              <a:t>Data Base</a:t>
            </a:r>
            <a:endParaRPr lang="ja-JP" altLang="en-US" sz="16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2802467" y="2144436"/>
            <a:ext cx="3479799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 </a:t>
            </a: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Waiting</a:t>
            </a:r>
            <a:endParaRPr lang="ja-JP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1614696" y="5255752"/>
            <a:ext cx="154337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dirty="0" smtClean="0">
                <a:latin typeface="Century Gothic" pitchFamily="34" charset="0"/>
              </a:rPr>
              <a:t>Chatting Room</a:t>
            </a:r>
            <a:r>
              <a:rPr lang="ko-KR" altLang="en-US" sz="1600" dirty="0" smtClean="0">
                <a:latin typeface="Century Gothic" pitchFamily="34" charset="0"/>
              </a:rPr>
              <a:t> </a:t>
            </a:r>
            <a:endParaRPr lang="ja-JP" altLang="en-US" sz="1600" dirty="0">
              <a:latin typeface="Century Gothic" pitchFamily="34" charset="0"/>
            </a:endParaRPr>
          </a:p>
        </p:txBody>
      </p:sp>
      <p:grpSp>
        <p:nvGrpSpPr>
          <p:cNvPr id="9" name="그룹 14">
            <a:extLst>
              <a:ext uri="{FF2B5EF4-FFF2-40B4-BE49-F238E27FC236}">
                <a16:creationId xmlns:a16="http://schemas.microsoft.com/office/drawing/2014/main" id="{BEA59540-3E36-4094-AD18-33596237EB46}"/>
              </a:ext>
            </a:extLst>
          </p:cNvPr>
          <p:cNvGrpSpPr/>
          <p:nvPr/>
        </p:nvGrpSpPr>
        <p:grpSpPr>
          <a:xfrm>
            <a:off x="0" y="-9235"/>
            <a:ext cx="1617134" cy="6867235"/>
            <a:chOff x="-1" y="-9235"/>
            <a:chExt cx="5129698" cy="6867235"/>
          </a:xfrm>
        </p:grpSpPr>
        <p:sp>
          <p:nvSpPr>
            <p:cNvPr id="139" name="사다리꼴 5">
              <a:extLst>
                <a:ext uri="{FF2B5EF4-FFF2-40B4-BE49-F238E27FC236}">
                  <a16:creationId xmlns:a16="http://schemas.microsoft.com/office/drawing/2014/main" id="{D2D46577-532C-48CF-88C3-AF3868B8424F}"/>
                </a:ext>
              </a:extLst>
            </p:cNvPr>
            <p:cNvSpPr/>
            <p:nvPr/>
          </p:nvSpPr>
          <p:spPr>
            <a:xfrm>
              <a:off x="-1" y="-9235"/>
              <a:ext cx="5126183" cy="6867235"/>
            </a:xfrm>
            <a:custGeom>
              <a:avLst/>
              <a:gdLst>
                <a:gd name="connsiteX0" fmla="*/ 0 w 5163127"/>
                <a:gd name="connsiteY0" fmla="*/ 6866959 h 6866959"/>
                <a:gd name="connsiteX1" fmla="*/ 1290782 w 5163127"/>
                <a:gd name="connsiteY1" fmla="*/ 0 h 6866959"/>
                <a:gd name="connsiteX2" fmla="*/ 3872345 w 5163127"/>
                <a:gd name="connsiteY2" fmla="*/ 0 h 6866959"/>
                <a:gd name="connsiteX3" fmla="*/ 5163127 w 5163127"/>
                <a:gd name="connsiteY3" fmla="*/ 6866959 h 6866959"/>
                <a:gd name="connsiteX4" fmla="*/ 0 w 5163127"/>
                <a:gd name="connsiteY4" fmla="*/ 6866959 h 6866959"/>
                <a:gd name="connsiteX0" fmla="*/ 0 w 5163127"/>
                <a:gd name="connsiteY0" fmla="*/ 6866959 h 6866959"/>
                <a:gd name="connsiteX1" fmla="*/ 34636 w 5163127"/>
                <a:gd name="connsiteY1" fmla="*/ 9237 h 6866959"/>
                <a:gd name="connsiteX2" fmla="*/ 3872345 w 5163127"/>
                <a:gd name="connsiteY2" fmla="*/ 0 h 6866959"/>
                <a:gd name="connsiteX3" fmla="*/ 5163127 w 5163127"/>
                <a:gd name="connsiteY3" fmla="*/ 6866959 h 6866959"/>
                <a:gd name="connsiteX4" fmla="*/ 0 w 5163127"/>
                <a:gd name="connsiteY4" fmla="*/ 6866959 h 6866959"/>
                <a:gd name="connsiteX0" fmla="*/ 0 w 5163127"/>
                <a:gd name="connsiteY0" fmla="*/ 6876194 h 6876194"/>
                <a:gd name="connsiteX1" fmla="*/ 34636 w 5163127"/>
                <a:gd name="connsiteY1" fmla="*/ 0 h 6876194"/>
                <a:gd name="connsiteX2" fmla="*/ 3872345 w 5163127"/>
                <a:gd name="connsiteY2" fmla="*/ 9235 h 6876194"/>
                <a:gd name="connsiteX3" fmla="*/ 5163127 w 5163127"/>
                <a:gd name="connsiteY3" fmla="*/ 6876194 h 6876194"/>
                <a:gd name="connsiteX4" fmla="*/ 0 w 5163127"/>
                <a:gd name="connsiteY4" fmla="*/ 6876194 h 6876194"/>
                <a:gd name="connsiteX0" fmla="*/ 11545 w 5174672"/>
                <a:gd name="connsiteY0" fmla="*/ 6876194 h 6876194"/>
                <a:gd name="connsiteX1" fmla="*/ 0 w 5174672"/>
                <a:gd name="connsiteY1" fmla="*/ 0 h 6876194"/>
                <a:gd name="connsiteX2" fmla="*/ 3883890 w 5174672"/>
                <a:gd name="connsiteY2" fmla="*/ 9235 h 6876194"/>
                <a:gd name="connsiteX3" fmla="*/ 5174672 w 5174672"/>
                <a:gd name="connsiteY3" fmla="*/ 6876194 h 6876194"/>
                <a:gd name="connsiteX4" fmla="*/ 11545 w 5174672"/>
                <a:gd name="connsiteY4" fmla="*/ 6876194 h 6876194"/>
                <a:gd name="connsiteX0" fmla="*/ 11545 w 5174672"/>
                <a:gd name="connsiteY0" fmla="*/ 6876208 h 6876208"/>
                <a:gd name="connsiteX1" fmla="*/ 0 w 5174672"/>
                <a:gd name="connsiteY1" fmla="*/ 14 h 6876208"/>
                <a:gd name="connsiteX2" fmla="*/ 2953778 w 5174672"/>
                <a:gd name="connsiteY2" fmla="*/ 0 h 6876208"/>
                <a:gd name="connsiteX3" fmla="*/ 5174672 w 5174672"/>
                <a:gd name="connsiteY3" fmla="*/ 6876208 h 6876208"/>
                <a:gd name="connsiteX4" fmla="*/ 11545 w 5174672"/>
                <a:gd name="connsiteY4" fmla="*/ 6876208 h 6876208"/>
                <a:gd name="connsiteX0" fmla="*/ 11545 w 5174672"/>
                <a:gd name="connsiteY0" fmla="*/ 6876194 h 6876194"/>
                <a:gd name="connsiteX1" fmla="*/ 0 w 5174672"/>
                <a:gd name="connsiteY1" fmla="*/ 0 h 6876194"/>
                <a:gd name="connsiteX2" fmla="*/ 2869865 w 5174672"/>
                <a:gd name="connsiteY2" fmla="*/ 9234 h 6876194"/>
                <a:gd name="connsiteX3" fmla="*/ 5174672 w 5174672"/>
                <a:gd name="connsiteY3" fmla="*/ 6876194 h 6876194"/>
                <a:gd name="connsiteX4" fmla="*/ 11545 w 5174672"/>
                <a:gd name="connsiteY4" fmla="*/ 6876194 h 687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672" h="6876194">
                  <a:moveTo>
                    <a:pt x="11545" y="6876194"/>
                  </a:moveTo>
                  <a:cubicBezTo>
                    <a:pt x="7697" y="4584129"/>
                    <a:pt x="3848" y="2292065"/>
                    <a:pt x="0" y="0"/>
                  </a:cubicBezTo>
                  <a:lnTo>
                    <a:pt x="2869865" y="9234"/>
                  </a:lnTo>
                  <a:lnTo>
                    <a:pt x="5174672" y="6876194"/>
                  </a:lnTo>
                  <a:lnTo>
                    <a:pt x="11545" y="6876194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이등변 삼각형 139">
              <a:extLst>
                <a:ext uri="{FF2B5EF4-FFF2-40B4-BE49-F238E27FC236}">
                  <a16:creationId xmlns:a16="http://schemas.microsoft.com/office/drawing/2014/main" id="{75239269-0CCF-46D9-882D-3837A8CC8ACA}"/>
                </a:ext>
              </a:extLst>
            </p:cNvPr>
            <p:cNvSpPr/>
            <p:nvPr/>
          </p:nvSpPr>
          <p:spPr>
            <a:xfrm rot="10800000" flipH="1">
              <a:off x="2839078" y="-1"/>
              <a:ext cx="2290619" cy="4507345"/>
            </a:xfrm>
            <a:prstGeom prst="triangle">
              <a:avLst>
                <a:gd name="adj" fmla="val 65818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50" name="フリーフォーム 17"/>
          <p:cNvSpPr/>
          <p:nvPr/>
        </p:nvSpPr>
        <p:spPr>
          <a:xfrm>
            <a:off x="3635302" y="4900177"/>
            <a:ext cx="1554765" cy="1195824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493F47">
              <a:alpha val="71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2500" kern="1200"/>
          </a:p>
        </p:txBody>
      </p:sp>
      <p:sp>
        <p:nvSpPr>
          <p:cNvPr id="151" name="직사각형 150"/>
          <p:cNvSpPr/>
          <p:nvPr/>
        </p:nvSpPr>
        <p:spPr>
          <a:xfrm>
            <a:off x="3450307" y="5310970"/>
            <a:ext cx="190062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dirty="0" smtClean="0">
                <a:latin typeface="Century Gothic" pitchFamily="34" charset="0"/>
              </a:rPr>
              <a:t>Server</a:t>
            </a:r>
            <a:endParaRPr lang="ja-JP" altLang="en-US" dirty="0">
              <a:latin typeface="Century Gothic" pitchFamily="34" charset="0"/>
            </a:endParaRPr>
          </a:p>
        </p:txBody>
      </p:sp>
      <p:cxnSp>
        <p:nvCxnSpPr>
          <p:cNvPr id="160" name="꺾인 연결선 159"/>
          <p:cNvCxnSpPr/>
          <p:nvPr/>
        </p:nvCxnSpPr>
        <p:spPr>
          <a:xfrm rot="16200000" flipH="1">
            <a:off x="2692400" y="1185333"/>
            <a:ext cx="330200" cy="3302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0" y="6632275"/>
            <a:ext cx="12192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フリーフォーム 16"/>
          <p:cNvSpPr/>
          <p:nvPr/>
        </p:nvSpPr>
        <p:spPr>
          <a:xfrm>
            <a:off x="7711279" y="1570910"/>
            <a:ext cx="3422388" cy="554224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25400" cap="rnd" cmpd="sng">
            <a:solidFill>
              <a:schemeClr val="tx1"/>
            </a:solidFill>
          </a:ln>
          <a:effectLst>
            <a:outerShdw blurRad="50800" dist="38100" dir="2700000" sx="110000" sy="11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Filter</a:t>
            </a:r>
            <a:endParaRPr lang="ja-JP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29" name="フリーフォーム 16"/>
          <p:cNvSpPr/>
          <p:nvPr/>
        </p:nvSpPr>
        <p:spPr>
          <a:xfrm>
            <a:off x="7745146" y="2299043"/>
            <a:ext cx="3422388" cy="554224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25400" cap="rnd" cmpd="sng">
            <a:solidFill>
              <a:schemeClr val="tx1"/>
            </a:solidFill>
          </a:ln>
          <a:effectLst>
            <a:outerShdw blurRad="50800" dist="38100" dir="2700000" sx="110000" sy="11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Next Page</a:t>
            </a:r>
            <a:endParaRPr lang="ja-JP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30" name="フリーフォーム 16"/>
          <p:cNvSpPr/>
          <p:nvPr/>
        </p:nvSpPr>
        <p:spPr>
          <a:xfrm>
            <a:off x="7770546" y="3061043"/>
            <a:ext cx="3422388" cy="554224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25400" cap="rnd" cmpd="sng">
            <a:solidFill>
              <a:schemeClr val="tx1"/>
            </a:solidFill>
          </a:ln>
          <a:effectLst>
            <a:outerShdw blurRad="50800" dist="38100" dir="2700000" sx="110000" sy="11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List</a:t>
            </a:r>
            <a:endParaRPr lang="ja-JP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31" name="フリーフォーム 16"/>
          <p:cNvSpPr/>
          <p:nvPr/>
        </p:nvSpPr>
        <p:spPr>
          <a:xfrm>
            <a:off x="7753613" y="3899244"/>
            <a:ext cx="3422388" cy="554224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25400" cap="rnd" cmpd="sng">
            <a:solidFill>
              <a:schemeClr val="tx1"/>
            </a:solidFill>
          </a:ln>
          <a:effectLst>
            <a:outerShdw blurRad="50800" dist="38100" dir="2700000" sx="110000" sy="11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Refresh</a:t>
            </a:r>
            <a:endParaRPr lang="ja-JP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7162800" y="1854200"/>
            <a:ext cx="567267" cy="0"/>
          </a:xfrm>
          <a:prstGeom prst="line">
            <a:avLst/>
          </a:prstGeom>
          <a:ln w="254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145867" y="2506134"/>
            <a:ext cx="567267" cy="0"/>
          </a:xfrm>
          <a:prstGeom prst="line">
            <a:avLst/>
          </a:prstGeom>
          <a:ln w="254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145867" y="3302001"/>
            <a:ext cx="567267" cy="0"/>
          </a:xfrm>
          <a:prstGeom prst="line">
            <a:avLst/>
          </a:prstGeom>
          <a:ln w="254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154333" y="4123267"/>
            <a:ext cx="567267" cy="0"/>
          </a:xfrm>
          <a:prstGeom prst="line">
            <a:avLst/>
          </a:prstGeom>
          <a:ln w="254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4487334" y="4546600"/>
            <a:ext cx="0" cy="3725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2963334" y="4546600"/>
            <a:ext cx="0" cy="4656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156200" y="5503333"/>
            <a:ext cx="4656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3567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 t="-62000" b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621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Part 4 - 5 </a:t>
              </a:r>
              <a:endParaRPr kumimoji="1" lang="ja-JP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D188F19-5210-4D24-A0B0-4DF6AA142C3C}"/>
              </a:ext>
            </a:extLst>
          </p:cNvPr>
          <p:cNvSpPr txBox="1"/>
          <p:nvPr/>
        </p:nvSpPr>
        <p:spPr>
          <a:xfrm>
            <a:off x="312123" y="5575469"/>
            <a:ext cx="2760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Chatting Room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08761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148" y="0"/>
            <a:ext cx="4564852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357013" y="1926103"/>
            <a:ext cx="3890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Chatting Room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656797" y="2841705"/>
            <a:ext cx="687149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747412" y="3237479"/>
            <a:ext cx="55545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kumimoji="1"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울릉도M" pitchFamily="18" charset="-127"/>
                <a:ea typeface="HY울릉도M" pitchFamily="18" charset="-127"/>
                <a:cs typeface="Arial Unicode MS" panose="020B0604020202020204" pitchFamily="50" charset="-128"/>
              </a:rPr>
              <a:t>방 입장 </a:t>
            </a:r>
            <a:r>
              <a:rPr kumimoji="1"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울릉도M" pitchFamily="18" charset="-127"/>
                <a:ea typeface="HY울릉도M" pitchFamily="18" charset="-127"/>
                <a:cs typeface="Arial Unicode MS" panose="020B0604020202020204" pitchFamily="50" charset="-128"/>
              </a:rPr>
              <a:t>/ </a:t>
            </a:r>
            <a:r>
              <a:rPr kumimoji="1"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울릉도M" pitchFamily="18" charset="-127"/>
                <a:ea typeface="HY울릉도M" pitchFamily="18" charset="-127"/>
                <a:cs typeface="Arial Unicode MS" panose="020B0604020202020204" pitchFamily="50" charset="-128"/>
              </a:rPr>
              <a:t>퇴장</a:t>
            </a:r>
            <a:endParaRPr kumimoji="1"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Y울릉도M" pitchFamily="18" charset="-127"/>
              <a:ea typeface="HY울릉도M" pitchFamily="18" charset="-127"/>
              <a:cs typeface="Arial Unicode MS" panose="020B0604020202020204" pitchFamily="50" charset="-128"/>
            </a:endParaRPr>
          </a:p>
          <a:p>
            <a:pPr marL="342900" indent="-342900" algn="just">
              <a:buAutoNum type="arabicPeriod"/>
            </a:pPr>
            <a:endParaRPr kumimoji="1"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Y울릉도M" pitchFamily="18" charset="-127"/>
              <a:ea typeface="HY울릉도M" pitchFamily="18" charset="-127"/>
              <a:cs typeface="Arial Unicode MS" panose="020B0604020202020204" pitchFamily="50" charset="-128"/>
            </a:endParaRPr>
          </a:p>
          <a:p>
            <a:pPr marL="342900" indent="-342900" algn="just">
              <a:buAutoNum type="arabicPeriod"/>
            </a:pPr>
            <a:r>
              <a:rPr kumimoji="1"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울릉도M" pitchFamily="18" charset="-127"/>
                <a:ea typeface="HY울릉도M" pitchFamily="18" charset="-127"/>
                <a:cs typeface="Arial Unicode MS" panose="020B0604020202020204" pitchFamily="50" charset="-128"/>
              </a:rPr>
              <a:t>멀티룸</a:t>
            </a:r>
            <a:r>
              <a:rPr kumimoji="1"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울릉도M" pitchFamily="18" charset="-127"/>
                <a:ea typeface="HY울릉도M" pitchFamily="18" charset="-127"/>
                <a:cs typeface="Arial Unicode MS" panose="020B0604020202020204" pitchFamily="50" charset="-128"/>
              </a:rPr>
              <a:t> 채팅</a:t>
            </a:r>
            <a:endParaRPr kumimoji="1"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Y울릉도M" pitchFamily="18" charset="-127"/>
              <a:ea typeface="HY울릉도M" pitchFamily="18" charset="-127"/>
              <a:cs typeface="Arial Unicode MS" panose="020B0604020202020204" pitchFamily="50" charset="-128"/>
            </a:endParaRPr>
          </a:p>
          <a:p>
            <a:pPr marL="342900" indent="-342900" algn="just">
              <a:buAutoNum type="arabicPeriod"/>
            </a:pPr>
            <a:endParaRPr kumimoji="1"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Y울릉도M" pitchFamily="18" charset="-127"/>
              <a:ea typeface="HY울릉도M" pitchFamily="18" charset="-127"/>
              <a:cs typeface="Arial Unicode MS" panose="020B0604020202020204" pitchFamily="50" charset="-128"/>
            </a:endParaRPr>
          </a:p>
          <a:p>
            <a:pPr marL="342900" indent="-342900" algn="just">
              <a:buAutoNum type="arabicPeriod"/>
            </a:pPr>
            <a:r>
              <a:rPr kumimoji="1"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울릉도M" pitchFamily="18" charset="-127"/>
                <a:ea typeface="HY울릉도M" pitchFamily="18" charset="-127"/>
                <a:cs typeface="Arial Unicode MS" panose="020B0604020202020204" pitchFamily="50" charset="-128"/>
              </a:rPr>
              <a:t>방장에게 권한 부여</a:t>
            </a:r>
            <a:r>
              <a:rPr kumimoji="1"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울릉도M" pitchFamily="18" charset="-127"/>
                <a:ea typeface="HY울릉도M" pitchFamily="18" charset="-127"/>
                <a:cs typeface="Arial Unicode MS" panose="020B0604020202020204" pitchFamily="50" charset="-128"/>
              </a:rPr>
              <a:t>(</a:t>
            </a:r>
            <a:r>
              <a:rPr kumimoji="1"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울릉도M" pitchFamily="18" charset="-127"/>
                <a:ea typeface="HY울릉도M" pitchFamily="18" charset="-127"/>
                <a:cs typeface="Arial Unicode MS" panose="020B0604020202020204" pitchFamily="50" charset="-128"/>
              </a:rPr>
              <a:t>강퇴</a:t>
            </a:r>
            <a:r>
              <a:rPr kumimoji="1"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울릉도M" pitchFamily="18" charset="-127"/>
                <a:ea typeface="HY울릉도M" pitchFamily="18" charset="-127"/>
                <a:cs typeface="Arial Unicode MS" panose="020B0604020202020204" pitchFamily="50" charset="-128"/>
              </a:rPr>
              <a:t>)</a:t>
            </a:r>
          </a:p>
          <a:p>
            <a:pPr marL="342900" indent="-342900" algn="just">
              <a:buAutoNum type="arabicPeriod"/>
            </a:pPr>
            <a:endParaRPr kumimoji="1"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Y울릉도M" pitchFamily="18" charset="-127"/>
              <a:ea typeface="HY울릉도M" pitchFamily="18" charset="-127"/>
              <a:cs typeface="Arial Unicode MS" panose="020B0604020202020204" pitchFamily="50" charset="-128"/>
            </a:endParaRPr>
          </a:p>
          <a:p>
            <a:pPr marL="342900" indent="-342900" algn="just">
              <a:buAutoNum type="arabicPeriod"/>
            </a:pPr>
            <a:r>
              <a:rPr kumimoji="1"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울릉도M" pitchFamily="18" charset="-127"/>
                <a:ea typeface="HY울릉도M" pitchFamily="18" charset="-127"/>
                <a:cs typeface="Arial Unicode MS" panose="020B0604020202020204" pitchFamily="50" charset="-128"/>
              </a:rPr>
              <a:t>유저 전적 검색</a:t>
            </a:r>
            <a:endParaRPr kumimoji="1"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Y울릉도M" pitchFamily="18" charset="-127"/>
              <a:ea typeface="HY울릉도M" pitchFamily="18" charset="-127"/>
              <a:cs typeface="Arial Unicode MS" panose="020B060402020202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08213" y="1848357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333975" y="222421"/>
            <a:ext cx="1409700" cy="1409700"/>
            <a:chOff x="317500" y="375453"/>
            <a:chExt cx="1409700" cy="14097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758823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353571" y="213381"/>
            <a:ext cx="401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Chatting Room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3445934" y="29657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フリーフォーム 16"/>
          <p:cNvSpPr/>
          <p:nvPr/>
        </p:nvSpPr>
        <p:spPr>
          <a:xfrm>
            <a:off x="1587403" y="4842933"/>
            <a:ext cx="1358997" cy="1016001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FED33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2400" dirty="0" smtClean="0">
                <a:solidFill>
                  <a:schemeClr val="tx1"/>
                </a:solidFill>
                <a:latin typeface="Century Gothic" pitchFamily="34" charset="0"/>
              </a:rPr>
              <a:t>Login</a:t>
            </a:r>
            <a:endParaRPr lang="ja-JP" altLang="en-US" sz="24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8" name="フリーフォーム 17"/>
          <p:cNvSpPr/>
          <p:nvPr/>
        </p:nvSpPr>
        <p:spPr>
          <a:xfrm>
            <a:off x="3211970" y="4834468"/>
            <a:ext cx="1283830" cy="999066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2500" kern="1200"/>
          </a:p>
        </p:txBody>
      </p:sp>
      <p:sp>
        <p:nvSpPr>
          <p:cNvPr id="21" name="フリーフォーム 20"/>
          <p:cNvSpPr/>
          <p:nvPr/>
        </p:nvSpPr>
        <p:spPr>
          <a:xfrm>
            <a:off x="1659467" y="1303867"/>
            <a:ext cx="5689600" cy="3022600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5400" cap="rnd" cmpd="sng">
            <a:solidFill>
              <a:schemeClr val="tx1"/>
            </a:solidFill>
          </a:ln>
          <a:effectLst>
            <a:outerShdw blurRad="50800" dist="38100" dir="2700000" sx="110000" sy="11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l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2500" kern="1200"/>
          </a:p>
        </p:txBody>
      </p:sp>
      <p:sp>
        <p:nvSpPr>
          <p:cNvPr id="68" name="フリーフォーム 16"/>
          <p:cNvSpPr/>
          <p:nvPr/>
        </p:nvSpPr>
        <p:spPr>
          <a:xfrm>
            <a:off x="6493934" y="4826000"/>
            <a:ext cx="1430866" cy="948267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1600" dirty="0" smtClean="0">
                <a:solidFill>
                  <a:schemeClr val="tx1"/>
                </a:solidFill>
                <a:latin typeface="Century Gothic" pitchFamily="34" charset="0"/>
              </a:rPr>
              <a:t>Data Base</a:t>
            </a:r>
            <a:endParaRPr lang="ja-JP" altLang="en-US" sz="16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2891509" y="5158570"/>
            <a:ext cx="1839268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1600" dirty="0" smtClean="0">
                <a:latin typeface="Century Gothic" pitchFamily="34" charset="0"/>
              </a:rPr>
              <a:t>Waiting</a:t>
            </a:r>
            <a:endParaRPr lang="ja-JP" altLang="en-US" sz="1600" dirty="0">
              <a:latin typeface="Century Gothic" pitchFamily="34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2622228" y="2091266"/>
            <a:ext cx="345683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Chatting Room</a:t>
            </a:r>
            <a:r>
              <a:rPr lang="ko-KR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 </a:t>
            </a:r>
            <a:endParaRPr lang="ja-JP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grpSp>
        <p:nvGrpSpPr>
          <p:cNvPr id="9" name="그룹 14">
            <a:extLst>
              <a:ext uri="{FF2B5EF4-FFF2-40B4-BE49-F238E27FC236}">
                <a16:creationId xmlns:a16="http://schemas.microsoft.com/office/drawing/2014/main" id="{BEA59540-3E36-4094-AD18-33596237EB46}"/>
              </a:ext>
            </a:extLst>
          </p:cNvPr>
          <p:cNvGrpSpPr/>
          <p:nvPr/>
        </p:nvGrpSpPr>
        <p:grpSpPr>
          <a:xfrm>
            <a:off x="0" y="-9235"/>
            <a:ext cx="1617134" cy="6867235"/>
            <a:chOff x="-1" y="-9235"/>
            <a:chExt cx="5129698" cy="6867235"/>
          </a:xfrm>
        </p:grpSpPr>
        <p:sp>
          <p:nvSpPr>
            <p:cNvPr id="139" name="사다리꼴 5">
              <a:extLst>
                <a:ext uri="{FF2B5EF4-FFF2-40B4-BE49-F238E27FC236}">
                  <a16:creationId xmlns:a16="http://schemas.microsoft.com/office/drawing/2014/main" id="{D2D46577-532C-48CF-88C3-AF3868B8424F}"/>
                </a:ext>
              </a:extLst>
            </p:cNvPr>
            <p:cNvSpPr/>
            <p:nvPr/>
          </p:nvSpPr>
          <p:spPr>
            <a:xfrm>
              <a:off x="-1" y="-9235"/>
              <a:ext cx="5126183" cy="6867235"/>
            </a:xfrm>
            <a:custGeom>
              <a:avLst/>
              <a:gdLst>
                <a:gd name="connsiteX0" fmla="*/ 0 w 5163127"/>
                <a:gd name="connsiteY0" fmla="*/ 6866959 h 6866959"/>
                <a:gd name="connsiteX1" fmla="*/ 1290782 w 5163127"/>
                <a:gd name="connsiteY1" fmla="*/ 0 h 6866959"/>
                <a:gd name="connsiteX2" fmla="*/ 3872345 w 5163127"/>
                <a:gd name="connsiteY2" fmla="*/ 0 h 6866959"/>
                <a:gd name="connsiteX3" fmla="*/ 5163127 w 5163127"/>
                <a:gd name="connsiteY3" fmla="*/ 6866959 h 6866959"/>
                <a:gd name="connsiteX4" fmla="*/ 0 w 5163127"/>
                <a:gd name="connsiteY4" fmla="*/ 6866959 h 6866959"/>
                <a:gd name="connsiteX0" fmla="*/ 0 w 5163127"/>
                <a:gd name="connsiteY0" fmla="*/ 6866959 h 6866959"/>
                <a:gd name="connsiteX1" fmla="*/ 34636 w 5163127"/>
                <a:gd name="connsiteY1" fmla="*/ 9237 h 6866959"/>
                <a:gd name="connsiteX2" fmla="*/ 3872345 w 5163127"/>
                <a:gd name="connsiteY2" fmla="*/ 0 h 6866959"/>
                <a:gd name="connsiteX3" fmla="*/ 5163127 w 5163127"/>
                <a:gd name="connsiteY3" fmla="*/ 6866959 h 6866959"/>
                <a:gd name="connsiteX4" fmla="*/ 0 w 5163127"/>
                <a:gd name="connsiteY4" fmla="*/ 6866959 h 6866959"/>
                <a:gd name="connsiteX0" fmla="*/ 0 w 5163127"/>
                <a:gd name="connsiteY0" fmla="*/ 6876194 h 6876194"/>
                <a:gd name="connsiteX1" fmla="*/ 34636 w 5163127"/>
                <a:gd name="connsiteY1" fmla="*/ 0 h 6876194"/>
                <a:gd name="connsiteX2" fmla="*/ 3872345 w 5163127"/>
                <a:gd name="connsiteY2" fmla="*/ 9235 h 6876194"/>
                <a:gd name="connsiteX3" fmla="*/ 5163127 w 5163127"/>
                <a:gd name="connsiteY3" fmla="*/ 6876194 h 6876194"/>
                <a:gd name="connsiteX4" fmla="*/ 0 w 5163127"/>
                <a:gd name="connsiteY4" fmla="*/ 6876194 h 6876194"/>
                <a:gd name="connsiteX0" fmla="*/ 11545 w 5174672"/>
                <a:gd name="connsiteY0" fmla="*/ 6876194 h 6876194"/>
                <a:gd name="connsiteX1" fmla="*/ 0 w 5174672"/>
                <a:gd name="connsiteY1" fmla="*/ 0 h 6876194"/>
                <a:gd name="connsiteX2" fmla="*/ 3883890 w 5174672"/>
                <a:gd name="connsiteY2" fmla="*/ 9235 h 6876194"/>
                <a:gd name="connsiteX3" fmla="*/ 5174672 w 5174672"/>
                <a:gd name="connsiteY3" fmla="*/ 6876194 h 6876194"/>
                <a:gd name="connsiteX4" fmla="*/ 11545 w 5174672"/>
                <a:gd name="connsiteY4" fmla="*/ 6876194 h 6876194"/>
                <a:gd name="connsiteX0" fmla="*/ 11545 w 5174672"/>
                <a:gd name="connsiteY0" fmla="*/ 6876208 h 6876208"/>
                <a:gd name="connsiteX1" fmla="*/ 0 w 5174672"/>
                <a:gd name="connsiteY1" fmla="*/ 14 h 6876208"/>
                <a:gd name="connsiteX2" fmla="*/ 2953778 w 5174672"/>
                <a:gd name="connsiteY2" fmla="*/ 0 h 6876208"/>
                <a:gd name="connsiteX3" fmla="*/ 5174672 w 5174672"/>
                <a:gd name="connsiteY3" fmla="*/ 6876208 h 6876208"/>
                <a:gd name="connsiteX4" fmla="*/ 11545 w 5174672"/>
                <a:gd name="connsiteY4" fmla="*/ 6876208 h 6876208"/>
                <a:gd name="connsiteX0" fmla="*/ 11545 w 5174672"/>
                <a:gd name="connsiteY0" fmla="*/ 6876194 h 6876194"/>
                <a:gd name="connsiteX1" fmla="*/ 0 w 5174672"/>
                <a:gd name="connsiteY1" fmla="*/ 0 h 6876194"/>
                <a:gd name="connsiteX2" fmla="*/ 2869865 w 5174672"/>
                <a:gd name="connsiteY2" fmla="*/ 9234 h 6876194"/>
                <a:gd name="connsiteX3" fmla="*/ 5174672 w 5174672"/>
                <a:gd name="connsiteY3" fmla="*/ 6876194 h 6876194"/>
                <a:gd name="connsiteX4" fmla="*/ 11545 w 5174672"/>
                <a:gd name="connsiteY4" fmla="*/ 6876194 h 687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672" h="6876194">
                  <a:moveTo>
                    <a:pt x="11545" y="6876194"/>
                  </a:moveTo>
                  <a:cubicBezTo>
                    <a:pt x="7697" y="4584129"/>
                    <a:pt x="3848" y="2292065"/>
                    <a:pt x="0" y="0"/>
                  </a:cubicBezTo>
                  <a:lnTo>
                    <a:pt x="2869865" y="9234"/>
                  </a:lnTo>
                  <a:lnTo>
                    <a:pt x="5174672" y="6876194"/>
                  </a:lnTo>
                  <a:lnTo>
                    <a:pt x="11545" y="6876194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이등변 삼각형 139">
              <a:extLst>
                <a:ext uri="{FF2B5EF4-FFF2-40B4-BE49-F238E27FC236}">
                  <a16:creationId xmlns:a16="http://schemas.microsoft.com/office/drawing/2014/main" id="{75239269-0CCF-46D9-882D-3837A8CC8ACA}"/>
                </a:ext>
              </a:extLst>
            </p:cNvPr>
            <p:cNvSpPr/>
            <p:nvPr/>
          </p:nvSpPr>
          <p:spPr>
            <a:xfrm rot="10800000" flipH="1">
              <a:off x="2839078" y="-1"/>
              <a:ext cx="2290619" cy="4507345"/>
            </a:xfrm>
            <a:prstGeom prst="triangle">
              <a:avLst>
                <a:gd name="adj" fmla="val 65818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50" name="フリーフォーム 17"/>
          <p:cNvSpPr/>
          <p:nvPr/>
        </p:nvSpPr>
        <p:spPr>
          <a:xfrm>
            <a:off x="4829102" y="4800601"/>
            <a:ext cx="1393899" cy="1007532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493F47">
              <a:alpha val="71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2500" kern="1200"/>
          </a:p>
        </p:txBody>
      </p:sp>
      <p:sp>
        <p:nvSpPr>
          <p:cNvPr id="151" name="직사각형 150"/>
          <p:cNvSpPr/>
          <p:nvPr/>
        </p:nvSpPr>
        <p:spPr>
          <a:xfrm>
            <a:off x="4601774" y="5133170"/>
            <a:ext cx="1900625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1600" dirty="0" smtClean="0">
                <a:latin typeface="Century Gothic" pitchFamily="34" charset="0"/>
              </a:rPr>
              <a:t>Server</a:t>
            </a:r>
            <a:endParaRPr lang="ja-JP" altLang="en-US" sz="1600" dirty="0">
              <a:latin typeface="Century Gothic" pitchFamily="34" charset="0"/>
            </a:endParaRPr>
          </a:p>
        </p:txBody>
      </p:sp>
      <p:cxnSp>
        <p:nvCxnSpPr>
          <p:cNvPr id="158" name="직선 화살표 연결선 157"/>
          <p:cNvCxnSpPr/>
          <p:nvPr/>
        </p:nvCxnSpPr>
        <p:spPr>
          <a:xfrm>
            <a:off x="9372600" y="1769533"/>
            <a:ext cx="0" cy="262467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 167"/>
          <p:cNvCxnSpPr/>
          <p:nvPr/>
        </p:nvCxnSpPr>
        <p:spPr>
          <a:xfrm>
            <a:off x="2918903" y="5382708"/>
            <a:ext cx="281497" cy="209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0" y="6632275"/>
            <a:ext cx="12192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8" name="フリーフォーム 16"/>
          <p:cNvSpPr/>
          <p:nvPr/>
        </p:nvSpPr>
        <p:spPr>
          <a:xfrm>
            <a:off x="7841484" y="1320800"/>
            <a:ext cx="3529250" cy="632252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5400" cap="rnd">
            <a:solidFill>
              <a:schemeClr val="tx1"/>
            </a:solidFill>
          </a:ln>
          <a:effectLst>
            <a:outerShdw blurRad="50800" dist="38100" dir="2700000" sx="110000" sy="11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강제 퇴장 기능</a:t>
            </a:r>
            <a:endParaRPr lang="ja-JP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29" name="フリーフォーム 16"/>
          <p:cNvSpPr/>
          <p:nvPr/>
        </p:nvSpPr>
        <p:spPr>
          <a:xfrm>
            <a:off x="7858417" y="2328334"/>
            <a:ext cx="3529250" cy="632252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5400" cap="rnd">
            <a:solidFill>
              <a:schemeClr val="tx1"/>
            </a:solidFill>
          </a:ln>
          <a:effectLst>
            <a:outerShdw blurRad="50800" dist="38100" dir="2700000" sx="110000" sy="11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Chatting</a:t>
            </a:r>
            <a:endParaRPr lang="ja-JP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30" name="フリーフォーム 16"/>
          <p:cNvSpPr/>
          <p:nvPr/>
        </p:nvSpPr>
        <p:spPr>
          <a:xfrm>
            <a:off x="7875351" y="3488267"/>
            <a:ext cx="3529250" cy="632252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5400" cap="rnd">
            <a:solidFill>
              <a:schemeClr val="tx1"/>
            </a:solidFill>
          </a:ln>
          <a:effectLst>
            <a:outerShdw blurRad="50800" dist="38100" dir="2700000" sx="110000" sy="11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유저 전적 검색</a:t>
            </a:r>
            <a:endParaRPr lang="ja-JP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7391400" y="1684867"/>
            <a:ext cx="431800" cy="0"/>
          </a:xfrm>
          <a:prstGeom prst="line">
            <a:avLst/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82933" y="2667000"/>
            <a:ext cx="431800" cy="0"/>
          </a:xfrm>
          <a:prstGeom prst="line">
            <a:avLst/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425267" y="3801534"/>
            <a:ext cx="431800" cy="0"/>
          </a:xfrm>
          <a:prstGeom prst="line">
            <a:avLst/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3937000" y="4343400"/>
            <a:ext cx="0" cy="4741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478866" y="5317069"/>
            <a:ext cx="3640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214533" y="5334000"/>
            <a:ext cx="279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3567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67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PART </a:t>
            </a:r>
            <a:r>
              <a:rPr lang="en-US" altLang="ko-KR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4 - 5</a:t>
            </a:r>
            <a:endParaRPr lang="ko-KR" alt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3938513" y="239399"/>
            <a:ext cx="4562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Chatting Room </a:t>
            </a:r>
            <a:r>
              <a:rPr lang="ko-KR" alt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중요 </a:t>
            </a:r>
            <a:r>
              <a:rPr lang="en-US" altLang="ko-KR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그룹 37">
            <a:extLst>
              <a:ext uri="{FF2B5EF4-FFF2-40B4-BE49-F238E27FC236}">
                <a16:creationId xmlns:a16="http://schemas.microsoft.com/office/drawing/2014/main" id="{F2A2DD01-0D73-4578-9770-A0DAD8231B82}"/>
              </a:ext>
            </a:extLst>
          </p:cNvPr>
          <p:cNvGrpSpPr/>
          <p:nvPr/>
        </p:nvGrpSpPr>
        <p:grpSpPr>
          <a:xfrm>
            <a:off x="425942" y="1620000"/>
            <a:ext cx="3450399" cy="4391420"/>
            <a:chOff x="324342" y="1919786"/>
            <a:chExt cx="3450399" cy="439142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571A59D-63F8-4EA9-B9BD-388C5654A078}"/>
                </a:ext>
              </a:extLst>
            </p:cNvPr>
            <p:cNvSpPr/>
            <p:nvPr/>
          </p:nvSpPr>
          <p:spPr>
            <a:xfrm>
              <a:off x="324342" y="1919786"/>
              <a:ext cx="3442162" cy="17984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204E6C4-C81E-4C90-A0D1-DBEEB727D0B8}"/>
                </a:ext>
              </a:extLst>
            </p:cNvPr>
            <p:cNvSpPr txBox="1"/>
            <p:nvPr/>
          </p:nvSpPr>
          <p:spPr>
            <a:xfrm>
              <a:off x="978400" y="5246052"/>
              <a:ext cx="2149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tx2">
                      <a:lumMod val="75000"/>
                    </a:schemeClr>
                  </a:solidFill>
                  <a:latin typeface="HY울릉도M" pitchFamily="18" charset="-127"/>
                  <a:ea typeface="HY울릉도M" pitchFamily="18" charset="-127"/>
                </a:rPr>
                <a:t>입장시</a:t>
              </a:r>
              <a:r>
                <a:rPr lang="ko-KR" altLang="en-US" sz="2000" dirty="0" smtClean="0">
                  <a:solidFill>
                    <a:schemeClr val="tx2">
                      <a:lumMod val="75000"/>
                    </a:schemeClr>
                  </a:solidFill>
                  <a:latin typeface="HY울릉도M" pitchFamily="18" charset="-127"/>
                  <a:ea typeface="HY울릉도M" pitchFamily="18" charset="-127"/>
                </a:rPr>
                <a:t> 유저 구분</a:t>
              </a:r>
              <a:endParaRPr lang="ko-KR" altLang="en-US" sz="2000" dirty="0">
                <a:solidFill>
                  <a:schemeClr val="tx2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B05C00-9F52-48E8-88BC-6486A7ADE50B}"/>
                </a:ext>
              </a:extLst>
            </p:cNvPr>
            <p:cNvSpPr txBox="1"/>
            <p:nvPr/>
          </p:nvSpPr>
          <p:spPr>
            <a:xfrm>
              <a:off x="332580" y="5895708"/>
              <a:ext cx="344216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 err="1" smtClean="0">
                  <a:solidFill>
                    <a:schemeClr val="tx2">
                      <a:lumMod val="75000"/>
                    </a:schemeClr>
                  </a:solidFill>
                  <a:latin typeface="HY울릉도M" pitchFamily="18" charset="-127"/>
                  <a:ea typeface="HY울릉도M" pitchFamily="18" charset="-127"/>
                </a:rPr>
                <a:t>입장시</a:t>
              </a:r>
              <a:r>
                <a:rPr lang="ko-KR" altLang="en-US" sz="1050" dirty="0" smtClean="0">
                  <a:solidFill>
                    <a:schemeClr val="tx2">
                      <a:lumMod val="75000"/>
                    </a:schemeClr>
                  </a:solidFill>
                  <a:latin typeface="HY울릉도M" pitchFamily="18" charset="-127"/>
                  <a:ea typeface="HY울릉도M" pitchFamily="18" charset="-127"/>
                </a:rPr>
                <a:t> 방장과 일반유저를 구분</a:t>
              </a:r>
              <a:endPara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endParaRPr>
            </a:p>
            <a:p>
              <a:pPr algn="just"/>
              <a:r>
                <a:rPr lang="ko-KR" altLang="en-US" sz="1050" dirty="0" smtClean="0">
                  <a:solidFill>
                    <a:schemeClr val="tx2">
                      <a:lumMod val="75000"/>
                    </a:schemeClr>
                  </a:solidFill>
                  <a:latin typeface="HY울릉도M" pitchFamily="18" charset="-127"/>
                  <a:ea typeface="HY울릉도M" pitchFamily="18" charset="-127"/>
                </a:rPr>
                <a:t>다른 </a:t>
              </a:r>
              <a:r>
                <a:rPr lang="en-US" altLang="ko-KR" sz="1050" dirty="0" smtClean="0">
                  <a:solidFill>
                    <a:schemeClr val="tx2">
                      <a:lumMod val="75000"/>
                    </a:schemeClr>
                  </a:solidFill>
                  <a:latin typeface="HY울릉도M" pitchFamily="18" charset="-127"/>
                  <a:ea typeface="HY울릉도M" pitchFamily="18" charset="-127"/>
                </a:rPr>
                <a:t>Dialog</a:t>
              </a:r>
              <a:r>
                <a:rPr lang="ko-KR" altLang="en-US" sz="1050" dirty="0" smtClean="0">
                  <a:solidFill>
                    <a:schemeClr val="tx2">
                      <a:lumMod val="75000"/>
                    </a:schemeClr>
                  </a:solidFill>
                  <a:latin typeface="HY울릉도M" pitchFamily="18" charset="-127"/>
                  <a:ea typeface="HY울릉도M" pitchFamily="18" charset="-127"/>
                </a:rPr>
                <a:t>를 띄워 방장에게 추가 기능 부여</a:t>
              </a:r>
              <a:endParaRPr lang="ko-KR" altLang="en-US" sz="1050" dirty="0">
                <a:solidFill>
                  <a:schemeClr val="tx2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</p:grpSp>
      <p:grpSp>
        <p:nvGrpSpPr>
          <p:cNvPr id="3" name="그룹 38">
            <a:extLst>
              <a:ext uri="{FF2B5EF4-FFF2-40B4-BE49-F238E27FC236}">
                <a16:creationId xmlns:a16="http://schemas.microsoft.com/office/drawing/2014/main" id="{39E8E421-45E2-4B61-B1BB-8A87C0DF67A9}"/>
              </a:ext>
            </a:extLst>
          </p:cNvPr>
          <p:cNvGrpSpPr/>
          <p:nvPr/>
        </p:nvGrpSpPr>
        <p:grpSpPr>
          <a:xfrm>
            <a:off x="4374919" y="1620000"/>
            <a:ext cx="3442161" cy="4407897"/>
            <a:chOff x="324342" y="1904518"/>
            <a:chExt cx="3442161" cy="408419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ADA09D-0223-4DC6-8C92-3A127C6AE3EE}"/>
                </a:ext>
              </a:extLst>
            </p:cNvPr>
            <p:cNvSpPr/>
            <p:nvPr/>
          </p:nvSpPr>
          <p:spPr>
            <a:xfrm>
              <a:off x="349056" y="1904518"/>
              <a:ext cx="1342140" cy="4604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0F390EE-4DDA-468B-86F9-19795DF308A7}"/>
                </a:ext>
              </a:extLst>
            </p:cNvPr>
            <p:cNvSpPr txBox="1"/>
            <p:nvPr/>
          </p:nvSpPr>
          <p:spPr>
            <a:xfrm>
              <a:off x="1288925" y="5003317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tx2">
                      <a:lumMod val="75000"/>
                    </a:schemeClr>
                  </a:solidFill>
                  <a:latin typeface="HY울릉도M" pitchFamily="18" charset="-127"/>
                  <a:ea typeface="HY울릉도M" pitchFamily="18" charset="-127"/>
                </a:rPr>
                <a:t>멀티룸</a:t>
              </a:r>
              <a:r>
                <a:rPr lang="ko-KR" altLang="en-US" sz="2000" dirty="0" smtClean="0">
                  <a:solidFill>
                    <a:schemeClr val="tx2">
                      <a:lumMod val="75000"/>
                    </a:schemeClr>
                  </a:solidFill>
                  <a:latin typeface="HY울릉도M" pitchFamily="18" charset="-127"/>
                  <a:ea typeface="HY울릉도M" pitchFamily="18" charset="-127"/>
                </a:rPr>
                <a:t> 채팅</a:t>
              </a:r>
              <a:endPara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C5E1E2-69EA-4388-9BD8-3678A39A8531}"/>
                </a:ext>
              </a:extLst>
            </p:cNvPr>
            <p:cNvSpPr txBox="1"/>
            <p:nvPr/>
          </p:nvSpPr>
          <p:spPr>
            <a:xfrm>
              <a:off x="324342" y="5603730"/>
              <a:ext cx="3442161" cy="384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 smtClean="0">
                  <a:solidFill>
                    <a:schemeClr val="tx2">
                      <a:lumMod val="75000"/>
                    </a:schemeClr>
                  </a:solidFill>
                  <a:latin typeface="HY울릉도M" pitchFamily="18" charset="-127"/>
                  <a:ea typeface="HY울릉도M" pitchFamily="18" charset="-127"/>
                </a:rPr>
                <a:t>서버</a:t>
              </a:r>
              <a:r>
                <a:rPr lang="en-US" altLang="ko-KR" sz="1050" dirty="0" smtClean="0">
                  <a:solidFill>
                    <a:schemeClr val="tx2">
                      <a:lumMod val="75000"/>
                    </a:schemeClr>
                  </a:solidFill>
                  <a:latin typeface="HY울릉도M" pitchFamily="18" charset="-127"/>
                  <a:ea typeface="HY울릉도M" pitchFamily="18" charset="-127"/>
                </a:rPr>
                <a:t>(</a:t>
              </a:r>
              <a:r>
                <a:rPr lang="ko-KR" altLang="en-US" sz="1050" dirty="0" smtClean="0">
                  <a:solidFill>
                    <a:schemeClr val="tx2">
                      <a:lumMod val="75000"/>
                    </a:schemeClr>
                  </a:solidFill>
                  <a:latin typeface="HY울릉도M" pitchFamily="18" charset="-127"/>
                  <a:ea typeface="HY울릉도M" pitchFamily="18" charset="-127"/>
                </a:rPr>
                <a:t>클라이언트 클래스</a:t>
              </a:r>
              <a:r>
                <a:rPr lang="en-US" altLang="ko-KR" sz="1050" dirty="0" smtClean="0">
                  <a:solidFill>
                    <a:schemeClr val="tx2">
                      <a:lumMod val="75000"/>
                    </a:schemeClr>
                  </a:solidFill>
                  <a:latin typeface="HY울릉도M" pitchFamily="18" charset="-127"/>
                  <a:ea typeface="HY울릉도M" pitchFamily="18" charset="-127"/>
                </a:rPr>
                <a:t>)</a:t>
              </a:r>
              <a:r>
                <a:rPr lang="ko-KR" altLang="en-US" sz="1050" dirty="0" smtClean="0">
                  <a:solidFill>
                    <a:schemeClr val="tx2">
                      <a:lumMod val="75000"/>
                    </a:schemeClr>
                  </a:solidFill>
                  <a:latin typeface="HY울릉도M" pitchFamily="18" charset="-127"/>
                  <a:ea typeface="HY울릉도M" pitchFamily="18" charset="-127"/>
                </a:rPr>
                <a:t>에 접속한 방 정보를 저장</a:t>
              </a:r>
              <a:endPara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endParaRPr>
            </a:p>
            <a:p>
              <a:pPr algn="just"/>
              <a:r>
                <a:rPr lang="ko-KR" altLang="en-US" sz="1050" dirty="0" smtClean="0">
                  <a:solidFill>
                    <a:schemeClr val="tx2">
                      <a:lumMod val="75000"/>
                    </a:schemeClr>
                  </a:solidFill>
                  <a:latin typeface="HY울릉도M" pitchFamily="18" charset="-127"/>
                  <a:ea typeface="HY울릉도M" pitchFamily="18" charset="-127"/>
                </a:rPr>
                <a:t>같은 방에 접속한 사람에게만 메시지를 뿌려준다</a:t>
              </a:r>
              <a:r>
                <a:rPr lang="en-US" altLang="ko-KR" sz="1050" dirty="0" smtClean="0">
                  <a:solidFill>
                    <a:schemeClr val="tx2">
                      <a:lumMod val="75000"/>
                    </a:schemeClr>
                  </a:solidFill>
                  <a:latin typeface="HY울릉도M" pitchFamily="18" charset="-127"/>
                  <a:ea typeface="HY울릉도M" pitchFamily="18" charset="-127"/>
                </a:rPr>
                <a:t>.</a:t>
              </a:r>
              <a:endParaRPr lang="ko-KR" altLang="en-US" sz="1050" dirty="0">
                <a:solidFill>
                  <a:schemeClr val="tx2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</p:grpSp>
      <p:grpSp>
        <p:nvGrpSpPr>
          <p:cNvPr id="4" name="그룹 42">
            <a:extLst>
              <a:ext uri="{FF2B5EF4-FFF2-40B4-BE49-F238E27FC236}">
                <a16:creationId xmlns:a16="http://schemas.microsoft.com/office/drawing/2014/main" id="{FAA6BE35-1930-4410-9AA3-741E347E6FAE}"/>
              </a:ext>
            </a:extLst>
          </p:cNvPr>
          <p:cNvGrpSpPr/>
          <p:nvPr/>
        </p:nvGrpSpPr>
        <p:grpSpPr>
          <a:xfrm>
            <a:off x="8323896" y="1620000"/>
            <a:ext cx="3442161" cy="4415189"/>
            <a:chOff x="324342" y="1919785"/>
            <a:chExt cx="3442161" cy="417629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AB15711-B5F1-439B-9EAD-D83C9D706C1A}"/>
                </a:ext>
              </a:extLst>
            </p:cNvPr>
            <p:cNvSpPr/>
            <p:nvPr/>
          </p:nvSpPr>
          <p:spPr>
            <a:xfrm>
              <a:off x="579720" y="1919785"/>
              <a:ext cx="2978418" cy="29847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0986ADF-E050-4EFC-864F-DEE742B97BDE}"/>
                </a:ext>
              </a:extLst>
            </p:cNvPr>
            <p:cNvSpPr txBox="1"/>
            <p:nvPr/>
          </p:nvSpPr>
          <p:spPr>
            <a:xfrm>
              <a:off x="1127465" y="5067643"/>
              <a:ext cx="1893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tx2">
                      <a:lumMod val="75000"/>
                    </a:schemeClr>
                  </a:solidFill>
                  <a:latin typeface="HY울릉도M" pitchFamily="18" charset="-127"/>
                  <a:ea typeface="HY울릉도M" pitchFamily="18" charset="-127"/>
                </a:rPr>
                <a:t>유저 전적 검색</a:t>
              </a:r>
              <a:endParaRPr lang="ko-KR" altLang="en-US" sz="2000" dirty="0">
                <a:solidFill>
                  <a:schemeClr val="tx2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91E227-94B7-42F0-91C2-005F9117C2A8}"/>
                </a:ext>
              </a:extLst>
            </p:cNvPr>
            <p:cNvSpPr txBox="1"/>
            <p:nvPr/>
          </p:nvSpPr>
          <p:spPr>
            <a:xfrm>
              <a:off x="324342" y="5680582"/>
              <a:ext cx="344216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 smtClean="0">
                  <a:solidFill>
                    <a:schemeClr val="tx2">
                      <a:lumMod val="75000"/>
                    </a:schemeClr>
                  </a:solidFill>
                  <a:latin typeface="HY울릉도M" pitchFamily="18" charset="-127"/>
                  <a:ea typeface="HY울릉도M" pitchFamily="18" charset="-127"/>
                </a:rPr>
                <a:t>유저리스트에서 유저를 더블 클릭</a:t>
              </a:r>
              <a:endPara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endParaRPr>
            </a:p>
            <a:p>
              <a:pPr algn="just"/>
              <a:r>
                <a:rPr lang="ko-KR" altLang="en-US" sz="1050" dirty="0" smtClean="0">
                  <a:solidFill>
                    <a:schemeClr val="tx2">
                      <a:lumMod val="75000"/>
                    </a:schemeClr>
                  </a:solidFill>
                  <a:latin typeface="HY울릉도M" pitchFamily="18" charset="-127"/>
                  <a:ea typeface="HY울릉도M" pitchFamily="18" charset="-127"/>
                </a:rPr>
                <a:t>전적 검색 사이트에서 유저 상세 전적을 검색</a:t>
              </a:r>
              <a:endParaRPr lang="ko-KR" altLang="en-US" sz="1050" dirty="0">
                <a:solidFill>
                  <a:schemeClr val="tx2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71A59D-63F8-4EA9-B9BD-388C5654A078}"/>
              </a:ext>
            </a:extLst>
          </p:cNvPr>
          <p:cNvSpPr/>
          <p:nvPr/>
        </p:nvSpPr>
        <p:spPr>
          <a:xfrm>
            <a:off x="2407143" y="3823852"/>
            <a:ext cx="1481117" cy="6987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ADA09D-0223-4DC6-8C92-3A127C6AE3EE}"/>
              </a:ext>
            </a:extLst>
          </p:cNvPr>
          <p:cNvSpPr/>
          <p:nvPr/>
        </p:nvSpPr>
        <p:spPr>
          <a:xfrm>
            <a:off x="4181327" y="2637604"/>
            <a:ext cx="2112381" cy="1456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01362" y="2092406"/>
            <a:ext cx="3039762" cy="733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646142" y="2108882"/>
            <a:ext cx="64255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366054" y="4081849"/>
            <a:ext cx="13345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366054" y="3476368"/>
            <a:ext cx="9967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71A59D-63F8-4EA9-B9BD-388C5654A078}"/>
              </a:ext>
            </a:extLst>
          </p:cNvPr>
          <p:cNvSpPr/>
          <p:nvPr/>
        </p:nvSpPr>
        <p:spPr>
          <a:xfrm>
            <a:off x="1455674" y="3687926"/>
            <a:ext cx="826209" cy="974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571A59D-63F8-4EA9-B9BD-388C5654A078}"/>
              </a:ext>
            </a:extLst>
          </p:cNvPr>
          <p:cNvSpPr/>
          <p:nvPr/>
        </p:nvSpPr>
        <p:spPr>
          <a:xfrm>
            <a:off x="553631" y="3692045"/>
            <a:ext cx="900349" cy="974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93125" y="4456671"/>
            <a:ext cx="1680519" cy="222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8ADA09D-0223-4DC6-8C92-3A127C6AE3EE}"/>
              </a:ext>
            </a:extLst>
          </p:cNvPr>
          <p:cNvSpPr/>
          <p:nvPr/>
        </p:nvSpPr>
        <p:spPr>
          <a:xfrm>
            <a:off x="5725951" y="2147453"/>
            <a:ext cx="2025883" cy="11312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8ADA09D-0223-4DC6-8C92-3A127C6AE3EE}"/>
              </a:ext>
            </a:extLst>
          </p:cNvPr>
          <p:cNvSpPr/>
          <p:nvPr/>
        </p:nvSpPr>
        <p:spPr>
          <a:xfrm>
            <a:off x="5730069" y="3181302"/>
            <a:ext cx="2025883" cy="11312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5758249" y="3649362"/>
            <a:ext cx="584886" cy="6178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8600303" y="1993557"/>
            <a:ext cx="897924" cy="2553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꺾인 연결선 68"/>
          <p:cNvCxnSpPr>
            <a:stCxn id="67" idx="1"/>
            <a:endCxn id="44" idx="1"/>
          </p:cNvCxnSpPr>
          <p:nvPr/>
        </p:nvCxnSpPr>
        <p:spPr>
          <a:xfrm rot="10800000" flipV="1">
            <a:off x="8579275" y="2121244"/>
            <a:ext cx="21029" cy="1076484"/>
          </a:xfrm>
          <a:prstGeom prst="bentConnector3">
            <a:avLst>
              <a:gd name="adj1" fmla="val 118707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8583827" y="2603157"/>
            <a:ext cx="2965621" cy="21665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Shape 76"/>
          <p:cNvCxnSpPr>
            <a:stCxn id="20" idx="2"/>
            <a:endCxn id="66" idx="2"/>
          </p:cNvCxnSpPr>
          <p:nvPr/>
        </p:nvCxnSpPr>
        <p:spPr>
          <a:xfrm rot="16200000" flipH="1">
            <a:off x="5557609" y="3774117"/>
            <a:ext cx="172992" cy="813174"/>
          </a:xfrm>
          <a:prstGeom prst="bentConnector3">
            <a:avLst>
              <a:gd name="adj1" fmla="val 232145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7060" y="0"/>
            <a:ext cx="6474940" cy="6858000"/>
          </a:xfrm>
          <a:prstGeom prst="rect">
            <a:avLst/>
          </a:prstGeom>
        </p:spPr>
      </p:pic>
      <p:cxnSp>
        <p:nvCxnSpPr>
          <p:cNvPr id="5" name="直線コネクタ 4"/>
          <p:cNvCxnSpPr/>
          <p:nvPr/>
        </p:nvCxnSpPr>
        <p:spPr>
          <a:xfrm>
            <a:off x="378941" y="2545493"/>
            <a:ext cx="4893275" cy="823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1128343" y="2894562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그룹 7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333975" y="222421"/>
            <a:ext cx="1409700" cy="1409700"/>
            <a:chOff x="317500" y="375453"/>
            <a:chExt cx="1409700" cy="14097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44742" y="2875005"/>
            <a:ext cx="5067518" cy="3163330"/>
            <a:chOff x="979055" y="2096655"/>
            <a:chExt cx="10298545" cy="2456872"/>
          </a:xfrm>
        </p:grpSpPr>
        <p:sp>
          <p:nvSpPr>
            <p:cNvPr id="13" name="양쪽 대괄호 12">
              <a:extLst>
                <a:ext uri="{FF2B5EF4-FFF2-40B4-BE49-F238E27FC236}">
                  <a16:creationId xmlns:a16="http://schemas.microsoft.com/office/drawing/2014/main" id="{D7D024D9-9F3E-493D-8E01-59A63F03D7DF}"/>
                </a:ext>
              </a:extLst>
            </p:cNvPr>
            <p:cNvSpPr/>
            <p:nvPr/>
          </p:nvSpPr>
          <p:spPr>
            <a:xfrm>
              <a:off x="979055" y="2096655"/>
              <a:ext cx="10298545" cy="2456872"/>
            </a:xfrm>
            <a:prstGeom prst="bracketPair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940907" y="2248582"/>
              <a:ext cx="6096000" cy="22230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dirty="0" smtClean="0"/>
                <a:t>매일매일을 세상에 처음 태어난 날처럼 살라고</a:t>
              </a:r>
              <a:r>
                <a:rPr lang="en-US" altLang="ko-KR" dirty="0" smtClean="0"/>
                <a:t>.</a:t>
              </a:r>
            </a:p>
            <a:p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endParaRPr lang="en-US" altLang="ko-KR" dirty="0" smtClean="0"/>
            </a:p>
            <a:p>
              <a:r>
                <a:rPr lang="ko-KR" altLang="en-US" dirty="0" smtClean="0"/>
                <a:t>남에게 준 상처는 자신에게 되돌아오는 법</a:t>
              </a:r>
              <a:r>
                <a:rPr lang="en-US" altLang="ko-KR" dirty="0" smtClean="0"/>
                <a:t>.</a:t>
              </a:r>
            </a:p>
            <a:p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초심을 잃어선 안되지</a:t>
              </a:r>
              <a:r>
                <a:rPr lang="en-US" altLang="ko-KR" dirty="0" smtClean="0"/>
                <a:t>. </a:t>
              </a:r>
              <a:r>
                <a:rPr lang="ko-KR" altLang="en-US" dirty="0" smtClean="0"/>
                <a:t>그럼                         </a:t>
              </a:r>
              <a:endParaRPr lang="en-US" altLang="ko-KR" dirty="0" smtClean="0"/>
            </a:p>
            <a:p>
              <a:endParaRPr lang="en-US" altLang="ko-KR" dirty="0" smtClean="0"/>
            </a:p>
            <a:p>
              <a:r>
                <a:rPr lang="en-US" altLang="ko-KR" dirty="0" smtClean="0"/>
                <a:t>      	by </a:t>
              </a:r>
              <a:r>
                <a:rPr lang="ko-KR" altLang="en-US" dirty="0" smtClean="0"/>
                <a:t>아 이 번</a:t>
              </a:r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2871920-95BF-4972-9B7A-BE39528E11B3}"/>
              </a:ext>
            </a:extLst>
          </p:cNvPr>
          <p:cNvSpPr txBox="1"/>
          <p:nvPr/>
        </p:nvSpPr>
        <p:spPr>
          <a:xfrm>
            <a:off x="2913523" y="264113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PART </a:t>
            </a:r>
            <a:r>
              <a:rPr lang="en-US" altLang="ko-KR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6 </a:t>
            </a:r>
            <a:endParaRPr lang="ko-KR" alt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71920-95BF-4972-9B7A-BE39528E11B3}"/>
              </a:ext>
            </a:extLst>
          </p:cNvPr>
          <p:cNvSpPr txBox="1"/>
          <p:nvPr/>
        </p:nvSpPr>
        <p:spPr>
          <a:xfrm>
            <a:off x="2448085" y="1059065"/>
            <a:ext cx="219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itchFamily="18" charset="-127"/>
                <a:ea typeface="HY동녘M" pitchFamily="18" charset="-127"/>
              </a:rPr>
              <a:t>프로그램 시연</a:t>
            </a:r>
            <a:r>
              <a:rPr lang="en-US" altLang="ko-KR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itchFamily="18" charset="-127"/>
                <a:ea typeface="HY동녘M" pitchFamily="18" charset="-127"/>
              </a:rPr>
              <a:t> </a:t>
            </a:r>
            <a:endParaRPr lang="ko-KR" alt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itchFamily="18" charset="-127"/>
              <a:ea typeface="HY동녘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58823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30595" y="0"/>
            <a:ext cx="8246075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16753" y="1926103"/>
            <a:ext cx="1633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Q &amp; A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0" y="2809103"/>
            <a:ext cx="3748216" cy="32952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213942" y="1889546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그룹 7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333975" y="222421"/>
            <a:ext cx="1409700" cy="1409700"/>
            <a:chOff x="317500" y="375453"/>
            <a:chExt cx="1409700" cy="14097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2871920-95BF-4972-9B7A-BE39528E11B3}"/>
              </a:ext>
            </a:extLst>
          </p:cNvPr>
          <p:cNvSpPr txBox="1"/>
          <p:nvPr/>
        </p:nvSpPr>
        <p:spPr>
          <a:xfrm>
            <a:off x="2130928" y="346491"/>
            <a:ext cx="1152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PART </a:t>
            </a:r>
            <a:r>
              <a:rPr lang="en-US" altLang="ko-KR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7</a:t>
            </a:r>
            <a:endParaRPr lang="ko-KR" alt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58823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5242568-328F-4C21-A4DC-AE09773A7D0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8566" y="398548"/>
            <a:ext cx="3832410" cy="594575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92C06C3-F156-4BC7-8672-7375F0E49773}"/>
              </a:ext>
            </a:extLst>
          </p:cNvPr>
          <p:cNvSpPr/>
          <p:nvPr/>
        </p:nvSpPr>
        <p:spPr>
          <a:xfrm rot="10800000">
            <a:off x="10367682" y="-1"/>
            <a:ext cx="1824316" cy="2299447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F7762F-2743-4F3A-BC69-06B75112CE8A}"/>
              </a:ext>
            </a:extLst>
          </p:cNvPr>
          <p:cNvSpPr txBox="1"/>
          <p:nvPr/>
        </p:nvSpPr>
        <p:spPr>
          <a:xfrm flipH="1">
            <a:off x="6231586" y="657391"/>
            <a:ext cx="4741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		</a:t>
            </a:r>
            <a:r>
              <a:rPr lang="ko-KR" altLang="en-US" sz="3600" b="1" dirty="0" smtClean="0">
                <a:solidFill>
                  <a:schemeClr val="bg1"/>
                </a:solidFill>
                <a:latin typeface="Century Gothic" pitchFamily="34" charset="0"/>
              </a:rPr>
              <a:t>목 차</a:t>
            </a:r>
            <a:endParaRPr lang="ko-KR" altLang="en-US" sz="36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4D558A-90CD-437B-BB03-95F40DA61AFF}"/>
              </a:ext>
            </a:extLst>
          </p:cNvPr>
          <p:cNvSpPr txBox="1"/>
          <p:nvPr/>
        </p:nvSpPr>
        <p:spPr>
          <a:xfrm flipH="1">
            <a:off x="7033027" y="3497698"/>
            <a:ext cx="3791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355154" y="1509507"/>
            <a:ext cx="4461625" cy="461665"/>
            <a:chOff x="6355154" y="1509507"/>
            <a:chExt cx="4461625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323ADC-1895-4E69-A29F-660DDB943DA0}"/>
                </a:ext>
              </a:extLst>
            </p:cNvPr>
            <p:cNvSpPr txBox="1"/>
            <p:nvPr/>
          </p:nvSpPr>
          <p:spPr>
            <a:xfrm flipH="1">
              <a:off x="6355154" y="1509507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Century Gothic" pitchFamily="34" charset="0"/>
                </a:rPr>
                <a:t>01          </a:t>
              </a:r>
              <a:endParaRPr lang="ko-KR" altLang="en-US" sz="2400" b="1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3DE305-B897-47BC-9EFF-785ABC814468}"/>
                </a:ext>
              </a:extLst>
            </p:cNvPr>
            <p:cNvSpPr txBox="1"/>
            <p:nvPr/>
          </p:nvSpPr>
          <p:spPr>
            <a:xfrm flipH="1">
              <a:off x="7024789" y="1509507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54096" y="15157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710617" y="1532238"/>
              <a:ext cx="23775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Century Gothic" pitchFamily="34" charset="0"/>
                </a:rPr>
                <a:t>프로그램 개발 목적</a:t>
              </a:r>
              <a:endParaRPr lang="ko-KR" altLang="en-US" sz="2000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367511" y="2230318"/>
            <a:ext cx="4461625" cy="461665"/>
            <a:chOff x="6355154" y="1509507"/>
            <a:chExt cx="4461625" cy="46166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323ADC-1895-4E69-A29F-660DDB943DA0}"/>
                </a:ext>
              </a:extLst>
            </p:cNvPr>
            <p:cNvSpPr txBox="1"/>
            <p:nvPr/>
          </p:nvSpPr>
          <p:spPr>
            <a:xfrm flipH="1">
              <a:off x="6355154" y="1509507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Century Gothic" pitchFamily="34" charset="0"/>
                </a:rPr>
                <a:t>02</a:t>
              </a:r>
              <a:r>
                <a:rPr lang="en-US" altLang="ko-KR" sz="2400" b="1" dirty="0" smtClean="0">
                  <a:solidFill>
                    <a:schemeClr val="bg1"/>
                  </a:solidFill>
                </a:rPr>
                <a:t>          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3DE305-B897-47BC-9EFF-785ABC814468}"/>
                </a:ext>
              </a:extLst>
            </p:cNvPr>
            <p:cNvSpPr txBox="1"/>
            <p:nvPr/>
          </p:nvSpPr>
          <p:spPr>
            <a:xfrm flipH="1">
              <a:off x="7024789" y="1509507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54096" y="15157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842423" y="1540476"/>
              <a:ext cx="2191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Century Gothic" pitchFamily="34" charset="0"/>
                </a:rPr>
                <a:t>조원 구성 및 파트</a:t>
              </a:r>
              <a:endParaRPr lang="ko-KR" altLang="en-US" sz="2000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388106" y="2885227"/>
            <a:ext cx="4461625" cy="461665"/>
            <a:chOff x="6355154" y="1509507"/>
            <a:chExt cx="4461625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323ADC-1895-4E69-A29F-660DDB943DA0}"/>
                </a:ext>
              </a:extLst>
            </p:cNvPr>
            <p:cNvSpPr txBox="1"/>
            <p:nvPr/>
          </p:nvSpPr>
          <p:spPr>
            <a:xfrm flipH="1">
              <a:off x="6355154" y="1509507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Century Gothic" pitchFamily="34" charset="0"/>
                </a:rPr>
                <a:t>03   </a:t>
              </a:r>
              <a:r>
                <a:rPr lang="en-US" altLang="ko-KR" sz="2400" b="1" dirty="0" smtClean="0">
                  <a:solidFill>
                    <a:schemeClr val="bg1"/>
                  </a:solidFill>
                </a:rPr>
                <a:t>       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3DE305-B897-47BC-9EFF-785ABC814468}"/>
                </a:ext>
              </a:extLst>
            </p:cNvPr>
            <p:cNvSpPr txBox="1"/>
            <p:nvPr/>
          </p:nvSpPr>
          <p:spPr>
            <a:xfrm flipH="1">
              <a:off x="7024789" y="1509507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54096" y="15157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41276" y="1548714"/>
              <a:ext cx="17940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Century Gothic" pitchFamily="34" charset="0"/>
                </a:rPr>
                <a:t>프로젝트 일정</a:t>
              </a:r>
              <a:endParaRPr lang="ko-KR" altLang="en-US" sz="2000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83986" y="3513439"/>
            <a:ext cx="4461625" cy="463648"/>
            <a:chOff x="6355154" y="1507524"/>
            <a:chExt cx="4461625" cy="46364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323ADC-1895-4E69-A29F-660DDB943DA0}"/>
                </a:ext>
              </a:extLst>
            </p:cNvPr>
            <p:cNvSpPr txBox="1"/>
            <p:nvPr/>
          </p:nvSpPr>
          <p:spPr>
            <a:xfrm flipH="1">
              <a:off x="6355154" y="1509507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Century Gothic" pitchFamily="34" charset="0"/>
                </a:rPr>
                <a:t>04   </a:t>
              </a:r>
              <a:r>
                <a:rPr lang="en-US" altLang="ko-KR" sz="2400" b="1" dirty="0" smtClean="0">
                  <a:solidFill>
                    <a:schemeClr val="bg1"/>
                  </a:solidFill>
                </a:rPr>
                <a:t>       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3DE305-B897-47BC-9EFF-785ABC814468}"/>
                </a:ext>
              </a:extLst>
            </p:cNvPr>
            <p:cNvSpPr txBox="1"/>
            <p:nvPr/>
          </p:nvSpPr>
          <p:spPr>
            <a:xfrm flipH="1">
              <a:off x="7024789" y="1509507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554096" y="15157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82466" y="1507524"/>
              <a:ext cx="18646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Century Gothic" pitchFamily="34" charset="0"/>
                </a:rPr>
                <a:t>프로그램 구동</a:t>
              </a:r>
              <a:endParaRPr lang="ko-KR" altLang="en-US" sz="2000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79867" y="4160109"/>
            <a:ext cx="4403960" cy="480123"/>
            <a:chOff x="6355154" y="1491049"/>
            <a:chExt cx="4403960" cy="48012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323ADC-1895-4E69-A29F-660DDB943DA0}"/>
                </a:ext>
              </a:extLst>
            </p:cNvPr>
            <p:cNvSpPr txBox="1"/>
            <p:nvPr/>
          </p:nvSpPr>
          <p:spPr>
            <a:xfrm flipH="1">
              <a:off x="6355154" y="1509507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Century Gothic" pitchFamily="34" charset="0"/>
                </a:rPr>
                <a:t>05</a:t>
              </a:r>
              <a:r>
                <a:rPr lang="en-US" altLang="ko-KR" sz="2400" b="1" dirty="0" smtClean="0">
                  <a:solidFill>
                    <a:schemeClr val="bg1"/>
                  </a:solidFill>
                </a:rPr>
                <a:t>          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63DE305-B897-47BC-9EFF-785ABC814468}"/>
                </a:ext>
              </a:extLst>
            </p:cNvPr>
            <p:cNvSpPr txBox="1"/>
            <p:nvPr/>
          </p:nvSpPr>
          <p:spPr>
            <a:xfrm flipH="1">
              <a:off x="6967124" y="1493031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554096" y="15157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356390" y="1491049"/>
              <a:ext cx="33586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Century Gothic" pitchFamily="34" charset="0"/>
                </a:rPr>
                <a:t>팀 프로젝트를 통해 배운 점</a:t>
              </a:r>
              <a:endParaRPr lang="ko-KR" altLang="en-US" sz="2000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379867" y="4885039"/>
            <a:ext cx="4461625" cy="471886"/>
            <a:chOff x="6355154" y="1499286"/>
            <a:chExt cx="4461625" cy="4718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3323ADC-1895-4E69-A29F-660DDB943DA0}"/>
                </a:ext>
              </a:extLst>
            </p:cNvPr>
            <p:cNvSpPr txBox="1"/>
            <p:nvPr/>
          </p:nvSpPr>
          <p:spPr>
            <a:xfrm flipH="1">
              <a:off x="6355154" y="1509507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Century Gothic" pitchFamily="34" charset="0"/>
                </a:rPr>
                <a:t>06</a:t>
              </a:r>
              <a:r>
                <a:rPr lang="en-US" altLang="ko-KR" sz="2400" b="1" dirty="0" smtClean="0">
                  <a:solidFill>
                    <a:schemeClr val="bg1"/>
                  </a:solidFill>
                </a:rPr>
                <a:t>          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63DE305-B897-47BC-9EFF-785ABC814468}"/>
                </a:ext>
              </a:extLst>
            </p:cNvPr>
            <p:cNvSpPr txBox="1"/>
            <p:nvPr/>
          </p:nvSpPr>
          <p:spPr>
            <a:xfrm flipH="1">
              <a:off x="7024789" y="1509507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54096" y="15157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460259" y="1499286"/>
              <a:ext cx="931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  <a:latin typeface="Century Gothic" pitchFamily="34" charset="0"/>
                </a:rPr>
                <a:t>Q &amp; A</a:t>
              </a:r>
              <a:endParaRPr lang="ko-KR" altLang="en-US" sz="2000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429295" y="5603714"/>
            <a:ext cx="4445149" cy="478141"/>
            <a:chOff x="6355154" y="1509507"/>
            <a:chExt cx="4445149" cy="47814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3323ADC-1895-4E69-A29F-660DDB943DA0}"/>
                </a:ext>
              </a:extLst>
            </p:cNvPr>
            <p:cNvSpPr txBox="1"/>
            <p:nvPr/>
          </p:nvSpPr>
          <p:spPr>
            <a:xfrm flipH="1">
              <a:off x="6355154" y="1509507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Century Gothic" pitchFamily="34" charset="0"/>
                </a:rPr>
                <a:t>07</a:t>
              </a:r>
              <a:r>
                <a:rPr lang="en-US" altLang="ko-KR" sz="2400" b="1" dirty="0" smtClean="0">
                  <a:solidFill>
                    <a:schemeClr val="bg1"/>
                  </a:solidFill>
                </a:rPr>
                <a:t>          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3DE305-B897-47BC-9EFF-785ABC814468}"/>
                </a:ext>
              </a:extLst>
            </p:cNvPr>
            <p:cNvSpPr txBox="1"/>
            <p:nvPr/>
          </p:nvSpPr>
          <p:spPr>
            <a:xfrm flipH="1">
              <a:off x="7008313" y="1525983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554096" y="15157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47222" y="1524000"/>
              <a:ext cx="14430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  <a:latin typeface="Century Gothic" pitchFamily="34" charset="0"/>
                </a:rPr>
                <a:t>Thank you</a:t>
              </a:r>
              <a:endParaRPr lang="ko-KR" altLang="en-US" sz="2000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8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AC50A57-9F56-4245-8244-922027566711}"/>
              </a:ext>
            </a:extLst>
          </p:cNvPr>
          <p:cNvGrpSpPr/>
          <p:nvPr/>
        </p:nvGrpSpPr>
        <p:grpSpPr>
          <a:xfrm>
            <a:off x="0" y="4047565"/>
            <a:ext cx="12192000" cy="2810435"/>
            <a:chOff x="0" y="3713018"/>
            <a:chExt cx="12192000" cy="3144982"/>
          </a:xfrm>
          <a:solidFill>
            <a:schemeClr val="bg1"/>
          </a:solidFill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77816D3-E5C6-459A-B812-CFAF18E5D1AF}"/>
                </a:ext>
              </a:extLst>
            </p:cNvPr>
            <p:cNvSpPr/>
            <p:nvPr/>
          </p:nvSpPr>
          <p:spPr>
            <a:xfrm>
              <a:off x="0" y="3713018"/>
              <a:ext cx="6096000" cy="31449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95DAB26-2C7D-44D0-A1B8-813A582CFB25}"/>
                </a:ext>
              </a:extLst>
            </p:cNvPr>
            <p:cNvSpPr/>
            <p:nvPr/>
          </p:nvSpPr>
          <p:spPr>
            <a:xfrm>
              <a:off x="6096000" y="3713018"/>
              <a:ext cx="6096000" cy="31449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2DC31B7-006F-4B1A-ABEB-FCAF4DB9FE24}"/>
              </a:ext>
            </a:extLst>
          </p:cNvPr>
          <p:cNvSpPr txBox="1"/>
          <p:nvPr/>
        </p:nvSpPr>
        <p:spPr>
          <a:xfrm>
            <a:off x="2561967" y="4962326"/>
            <a:ext cx="9273625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Century Gothic" pitchFamily="34" charset="0"/>
              </a:rPr>
              <a:t>          ●</a:t>
            </a:r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Century Gothic" pitchFamily="34" charset="0"/>
              </a:rPr>
              <a:t> ‘League Of Legend’</a:t>
            </a: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Century Gothic" pitchFamily="34" charset="0"/>
              </a:rPr>
              <a:t> 파티 </a:t>
            </a:r>
            <a:r>
              <a:rPr lang="ko-KR" altLang="en-US" sz="2000" b="1" dirty="0" err="1" smtClean="0">
                <a:solidFill>
                  <a:schemeClr val="tx2">
                    <a:lumMod val="75000"/>
                  </a:schemeClr>
                </a:solidFill>
                <a:latin typeface="Century Gothic" pitchFamily="34" charset="0"/>
              </a:rPr>
              <a:t>매칭</a:t>
            </a: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Century Gothic" pitchFamily="34" charset="0"/>
              </a:rPr>
              <a:t> 시스템</a:t>
            </a:r>
            <a:endParaRPr lang="en-US" altLang="ko-KR" sz="2000" b="1" dirty="0" smtClean="0">
              <a:solidFill>
                <a:schemeClr val="tx2">
                  <a:lumMod val="75000"/>
                </a:schemeClr>
              </a:solidFill>
              <a:latin typeface="Century Gothic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Century Gothic" pitchFamily="34" charset="0"/>
              </a:rPr>
              <a:t>                      - ‘League Of Legend’ </a:t>
            </a: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Century Gothic" pitchFamily="34" charset="0"/>
              </a:rPr>
              <a:t>라는 게임에서 유저들이 같이 게임을 즐기기 위해 파티를 찾기 위한 프로그램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14" name="그림 13" descr="캡처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8306" y="0"/>
            <a:ext cx="8713694" cy="464080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7C392A-AE7E-476C-A3B7-74335A7213CA}"/>
              </a:ext>
            </a:extLst>
          </p:cNvPr>
          <p:cNvSpPr/>
          <p:nvPr/>
        </p:nvSpPr>
        <p:spPr>
          <a:xfrm>
            <a:off x="2001794" y="4811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4">
            <a:extLst>
              <a:ext uri="{FF2B5EF4-FFF2-40B4-BE49-F238E27FC236}">
                <a16:creationId xmlns:a16="http://schemas.microsoft.com/office/drawing/2014/main" id="{BEA59540-3E36-4094-AD18-33596237EB46}"/>
              </a:ext>
            </a:extLst>
          </p:cNvPr>
          <p:cNvGrpSpPr/>
          <p:nvPr/>
        </p:nvGrpSpPr>
        <p:grpSpPr>
          <a:xfrm>
            <a:off x="0" y="0"/>
            <a:ext cx="1664042" cy="6562435"/>
            <a:chOff x="1" y="1399491"/>
            <a:chExt cx="5129696" cy="6867235"/>
          </a:xfrm>
          <a:effectLst>
            <a:outerShdw blurRad="50800" dist="50800" sx="1000" sy="1000" algn="ctr" rotWithShape="0">
              <a:srgbClr val="000000"/>
            </a:outerShdw>
          </a:effectLst>
        </p:grpSpPr>
        <p:sp>
          <p:nvSpPr>
            <p:cNvPr id="15" name="사다리꼴 5">
              <a:extLst>
                <a:ext uri="{FF2B5EF4-FFF2-40B4-BE49-F238E27FC236}">
                  <a16:creationId xmlns:a16="http://schemas.microsoft.com/office/drawing/2014/main" id="{D2D46577-532C-48CF-88C3-AF3868B8424F}"/>
                </a:ext>
              </a:extLst>
            </p:cNvPr>
            <p:cNvSpPr/>
            <p:nvPr/>
          </p:nvSpPr>
          <p:spPr>
            <a:xfrm>
              <a:off x="1" y="1399491"/>
              <a:ext cx="5126184" cy="6867235"/>
            </a:xfrm>
            <a:custGeom>
              <a:avLst/>
              <a:gdLst>
                <a:gd name="connsiteX0" fmla="*/ 0 w 5163127"/>
                <a:gd name="connsiteY0" fmla="*/ 6866959 h 6866959"/>
                <a:gd name="connsiteX1" fmla="*/ 1290782 w 5163127"/>
                <a:gd name="connsiteY1" fmla="*/ 0 h 6866959"/>
                <a:gd name="connsiteX2" fmla="*/ 3872345 w 5163127"/>
                <a:gd name="connsiteY2" fmla="*/ 0 h 6866959"/>
                <a:gd name="connsiteX3" fmla="*/ 5163127 w 5163127"/>
                <a:gd name="connsiteY3" fmla="*/ 6866959 h 6866959"/>
                <a:gd name="connsiteX4" fmla="*/ 0 w 5163127"/>
                <a:gd name="connsiteY4" fmla="*/ 6866959 h 6866959"/>
                <a:gd name="connsiteX0" fmla="*/ 0 w 5163127"/>
                <a:gd name="connsiteY0" fmla="*/ 6866959 h 6866959"/>
                <a:gd name="connsiteX1" fmla="*/ 34636 w 5163127"/>
                <a:gd name="connsiteY1" fmla="*/ 9237 h 6866959"/>
                <a:gd name="connsiteX2" fmla="*/ 3872345 w 5163127"/>
                <a:gd name="connsiteY2" fmla="*/ 0 h 6866959"/>
                <a:gd name="connsiteX3" fmla="*/ 5163127 w 5163127"/>
                <a:gd name="connsiteY3" fmla="*/ 6866959 h 6866959"/>
                <a:gd name="connsiteX4" fmla="*/ 0 w 5163127"/>
                <a:gd name="connsiteY4" fmla="*/ 6866959 h 6866959"/>
                <a:gd name="connsiteX0" fmla="*/ 0 w 5163127"/>
                <a:gd name="connsiteY0" fmla="*/ 6876194 h 6876194"/>
                <a:gd name="connsiteX1" fmla="*/ 34636 w 5163127"/>
                <a:gd name="connsiteY1" fmla="*/ 0 h 6876194"/>
                <a:gd name="connsiteX2" fmla="*/ 3872345 w 5163127"/>
                <a:gd name="connsiteY2" fmla="*/ 9235 h 6876194"/>
                <a:gd name="connsiteX3" fmla="*/ 5163127 w 5163127"/>
                <a:gd name="connsiteY3" fmla="*/ 6876194 h 6876194"/>
                <a:gd name="connsiteX4" fmla="*/ 0 w 5163127"/>
                <a:gd name="connsiteY4" fmla="*/ 6876194 h 6876194"/>
                <a:gd name="connsiteX0" fmla="*/ 11545 w 5174672"/>
                <a:gd name="connsiteY0" fmla="*/ 6876194 h 6876194"/>
                <a:gd name="connsiteX1" fmla="*/ 0 w 5174672"/>
                <a:gd name="connsiteY1" fmla="*/ 0 h 6876194"/>
                <a:gd name="connsiteX2" fmla="*/ 3883890 w 5174672"/>
                <a:gd name="connsiteY2" fmla="*/ 9235 h 6876194"/>
                <a:gd name="connsiteX3" fmla="*/ 5174672 w 5174672"/>
                <a:gd name="connsiteY3" fmla="*/ 6876194 h 6876194"/>
                <a:gd name="connsiteX4" fmla="*/ 11545 w 5174672"/>
                <a:gd name="connsiteY4" fmla="*/ 6876194 h 6876194"/>
                <a:gd name="connsiteX0" fmla="*/ 11545 w 5174672"/>
                <a:gd name="connsiteY0" fmla="*/ 6876208 h 6876208"/>
                <a:gd name="connsiteX1" fmla="*/ 0 w 5174672"/>
                <a:gd name="connsiteY1" fmla="*/ 14 h 6876208"/>
                <a:gd name="connsiteX2" fmla="*/ 2953778 w 5174672"/>
                <a:gd name="connsiteY2" fmla="*/ 0 h 6876208"/>
                <a:gd name="connsiteX3" fmla="*/ 5174672 w 5174672"/>
                <a:gd name="connsiteY3" fmla="*/ 6876208 h 6876208"/>
                <a:gd name="connsiteX4" fmla="*/ 11545 w 5174672"/>
                <a:gd name="connsiteY4" fmla="*/ 6876208 h 6876208"/>
                <a:gd name="connsiteX0" fmla="*/ 11545 w 5174672"/>
                <a:gd name="connsiteY0" fmla="*/ 6876194 h 6876194"/>
                <a:gd name="connsiteX1" fmla="*/ 0 w 5174672"/>
                <a:gd name="connsiteY1" fmla="*/ 0 h 6876194"/>
                <a:gd name="connsiteX2" fmla="*/ 2869865 w 5174672"/>
                <a:gd name="connsiteY2" fmla="*/ 9234 h 6876194"/>
                <a:gd name="connsiteX3" fmla="*/ 5174672 w 5174672"/>
                <a:gd name="connsiteY3" fmla="*/ 6876194 h 6876194"/>
                <a:gd name="connsiteX4" fmla="*/ 11545 w 5174672"/>
                <a:gd name="connsiteY4" fmla="*/ 6876194 h 687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672" h="6876194">
                  <a:moveTo>
                    <a:pt x="11545" y="6876194"/>
                  </a:moveTo>
                  <a:cubicBezTo>
                    <a:pt x="7697" y="4584129"/>
                    <a:pt x="3848" y="2292065"/>
                    <a:pt x="0" y="0"/>
                  </a:cubicBezTo>
                  <a:lnTo>
                    <a:pt x="2869865" y="9234"/>
                  </a:lnTo>
                  <a:lnTo>
                    <a:pt x="5174672" y="6876194"/>
                  </a:lnTo>
                  <a:lnTo>
                    <a:pt x="11545" y="6876194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75239269-0CCF-46D9-882D-3837A8CC8ACA}"/>
                </a:ext>
              </a:extLst>
            </p:cNvPr>
            <p:cNvSpPr/>
            <p:nvPr/>
          </p:nvSpPr>
          <p:spPr>
            <a:xfrm rot="10800000" flipH="1">
              <a:off x="2839078" y="1400295"/>
              <a:ext cx="2290619" cy="4507345"/>
            </a:xfrm>
            <a:prstGeom prst="triangle">
              <a:avLst>
                <a:gd name="adj" fmla="val 65818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677" y="6525345"/>
            <a:ext cx="12192000" cy="33265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D6C2E-9938-4344-8098-38FA855A794A}"/>
              </a:ext>
            </a:extLst>
          </p:cNvPr>
          <p:cNvSpPr txBox="1"/>
          <p:nvPr/>
        </p:nvSpPr>
        <p:spPr>
          <a:xfrm>
            <a:off x="675503" y="387178"/>
            <a:ext cx="24631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  <a:latin typeface="Century Gothic" pitchFamily="34" charset="0"/>
              </a:rPr>
              <a:t>Why make this Program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2C089-B2DC-41F0-BA01-7E38BFBB1690}"/>
              </a:ext>
            </a:extLst>
          </p:cNvPr>
          <p:cNvSpPr txBox="1"/>
          <p:nvPr/>
        </p:nvSpPr>
        <p:spPr>
          <a:xfrm>
            <a:off x="1933221" y="0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PART </a:t>
            </a:r>
            <a:r>
              <a:rPr lang="en-US" altLang="ko-KR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1</a:t>
            </a:r>
            <a:endParaRPr lang="ko-KR" alt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56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4">
            <a:extLst>
              <a:ext uri="{FF2B5EF4-FFF2-40B4-BE49-F238E27FC236}">
                <a16:creationId xmlns:a16="http://schemas.microsoft.com/office/drawing/2014/main" id="{D6A24A0F-26CF-4001-A2F0-804ED4DB3E65}"/>
              </a:ext>
            </a:extLst>
          </p:cNvPr>
          <p:cNvSpPr/>
          <p:nvPr/>
        </p:nvSpPr>
        <p:spPr>
          <a:xfrm>
            <a:off x="5131809" y="1721224"/>
            <a:ext cx="3025589" cy="3025588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Group 16">
            <a:extLst>
              <a:ext uri="{FF2B5EF4-FFF2-40B4-BE49-F238E27FC236}">
                <a16:creationId xmlns:a16="http://schemas.microsoft.com/office/drawing/2014/main" id="{260B4085-7235-4732-92D2-C7D8A278E697}"/>
              </a:ext>
            </a:extLst>
          </p:cNvPr>
          <p:cNvGrpSpPr/>
          <p:nvPr/>
        </p:nvGrpSpPr>
        <p:grpSpPr>
          <a:xfrm>
            <a:off x="8328454" y="2026787"/>
            <a:ext cx="3208116" cy="923330"/>
            <a:chOff x="3017860" y="4283314"/>
            <a:chExt cx="1624783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7B1268-5E49-4B57-B359-3F8CB239B2A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방 생성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개인 정보 수정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cs typeface="Arial" pitchFamily="34" charset="0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PPT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ED1B0-FFED-4D62-8B92-F4830BC027C9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조형진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C88DB756-5F08-400D-A2F3-3C8ED6C004F6}"/>
              </a:ext>
            </a:extLst>
          </p:cNvPr>
          <p:cNvGrpSpPr/>
          <p:nvPr/>
        </p:nvGrpSpPr>
        <p:grpSpPr>
          <a:xfrm>
            <a:off x="8434421" y="3790845"/>
            <a:ext cx="2885712" cy="812804"/>
            <a:chOff x="3021856" y="4209174"/>
            <a:chExt cx="1620787" cy="8128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49CC98-B09E-4A3F-A735-BE591DDACA4B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대기실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(Main)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화면 구성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코드 통합 및 테스트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A11E5-0609-4B3D-B022-AD8C7E528EB5}"/>
                </a:ext>
              </a:extLst>
            </p:cNvPr>
            <p:cNvSpPr txBox="1"/>
            <p:nvPr/>
          </p:nvSpPr>
          <p:spPr>
            <a:xfrm>
              <a:off x="3022487" y="420917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김문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 영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2D30BE44-39B3-4FB8-8841-744DDC480C5D}"/>
              </a:ext>
            </a:extLst>
          </p:cNvPr>
          <p:cNvGrpSpPr/>
          <p:nvPr/>
        </p:nvGrpSpPr>
        <p:grpSpPr>
          <a:xfrm>
            <a:off x="2767913" y="2038540"/>
            <a:ext cx="2039560" cy="945114"/>
            <a:chOff x="3017860" y="4283314"/>
            <a:chExt cx="1624783" cy="8762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3021856" y="4560311"/>
              <a:ext cx="1620787" cy="599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 총 디자인 감독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cs typeface="Arial" pitchFamily="34" charset="0"/>
              </a:endParaRPr>
            </a:p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로그인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회원가입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,</a:t>
              </a:r>
            </a:p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아이디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&amp;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비밀번호 찾기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1D7A64-2409-4580-8B2F-F4BDEDAE227E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56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이현우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E8F18914-7D4C-4CE5-ABAE-E97555417CF0}"/>
              </a:ext>
            </a:extLst>
          </p:cNvPr>
          <p:cNvGrpSpPr/>
          <p:nvPr/>
        </p:nvGrpSpPr>
        <p:grpSpPr>
          <a:xfrm>
            <a:off x="2100649" y="3906174"/>
            <a:ext cx="2803255" cy="761630"/>
            <a:chOff x="3017861" y="4283314"/>
            <a:chExt cx="1624782" cy="70332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43A94-99D7-46A0-AE7E-2118477D6E37}"/>
                </a:ext>
              </a:extLst>
            </p:cNvPr>
            <p:cNvSpPr txBox="1"/>
            <p:nvPr/>
          </p:nvSpPr>
          <p:spPr>
            <a:xfrm>
              <a:off x="3021856" y="4560316"/>
              <a:ext cx="1620787" cy="426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채팅창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 구현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cs typeface="Arial" pitchFamily="34" charset="0"/>
              </a:endParaRPr>
            </a:p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코드 통합 및 테스트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52DDA0-26C7-406D-BF78-66B75BF5B355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55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itchFamily="34" charset="0"/>
                  <a:cs typeface="Arial" pitchFamily="34" charset="0"/>
                </a:rPr>
                <a:t>김동현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28">
            <a:extLst>
              <a:ext uri="{FF2B5EF4-FFF2-40B4-BE49-F238E27FC236}">
                <a16:creationId xmlns:a16="http://schemas.microsoft.com/office/drawing/2014/main" id="{7172E43A-46E1-4621-80C3-BD231EFF7706}"/>
              </a:ext>
            </a:extLst>
          </p:cNvPr>
          <p:cNvGrpSpPr/>
          <p:nvPr/>
        </p:nvGrpSpPr>
        <p:grpSpPr>
          <a:xfrm>
            <a:off x="4916518" y="5534556"/>
            <a:ext cx="3453867" cy="553998"/>
            <a:chOff x="2994272" y="4283314"/>
            <a:chExt cx="1648371" cy="55399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520E1A-3FCD-4961-8C72-D88BEBA1EB29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98A27-5697-46A2-B19D-F2F2685FB23D}"/>
                </a:ext>
              </a:extLst>
            </p:cNvPr>
            <p:cNvSpPr txBox="1"/>
            <p:nvPr/>
          </p:nvSpPr>
          <p:spPr>
            <a:xfrm>
              <a:off x="2994272" y="4283314"/>
              <a:ext cx="160700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itchFamily="34" charset="0"/>
                  <a:cs typeface="Arial" pitchFamily="34" charset="0"/>
                </a:rPr>
                <a:t>Project Team Name 	</a:t>
              </a:r>
              <a:r>
                <a:rPr lang="en-US" altLang="ko-KR" sz="2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itchFamily="34" charset="0"/>
                  <a:cs typeface="Arial" pitchFamily="34" charset="0"/>
                </a:rPr>
                <a:t>‘ </a:t>
              </a:r>
              <a:r>
                <a:rPr lang="ko-KR" altLang="en-US" sz="2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itchFamily="34" charset="0"/>
                  <a:cs typeface="Arial" pitchFamily="34" charset="0"/>
                </a:rPr>
                <a:t>현우 짱 </a:t>
              </a:r>
              <a:r>
                <a:rPr lang="en-US" altLang="ko-KR" sz="2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itchFamily="34" charset="0"/>
                  <a:cs typeface="Arial" pitchFamily="34" charset="0"/>
                </a:rPr>
                <a:t>’</a:t>
              </a:r>
              <a:endPara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Arial" pitchFamily="34" charset="0"/>
              </a:endParaRPr>
            </a:p>
          </p:txBody>
        </p:sp>
      </p:grpSp>
      <p:sp>
        <p:nvSpPr>
          <p:cNvPr id="24" name="Rectangle 33">
            <a:extLst>
              <a:ext uri="{FF2B5EF4-FFF2-40B4-BE49-F238E27FC236}">
                <a16:creationId xmlns:a16="http://schemas.microsoft.com/office/drawing/2014/main" id="{EC3459A9-14B6-4B1A-8646-5C033A6D2E62}"/>
              </a:ext>
            </a:extLst>
          </p:cNvPr>
          <p:cNvSpPr/>
          <p:nvPr/>
        </p:nvSpPr>
        <p:spPr>
          <a:xfrm>
            <a:off x="4395410" y="1589901"/>
            <a:ext cx="386384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01</a:t>
            </a:r>
            <a:endParaRPr lang="ko-KR" altLang="en-US" sz="1200" b="1" dirty="0"/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806FC544-B1E2-47B6-9F85-FECDA5A10496}"/>
              </a:ext>
            </a:extLst>
          </p:cNvPr>
          <p:cNvSpPr/>
          <p:nvPr/>
        </p:nvSpPr>
        <p:spPr>
          <a:xfrm>
            <a:off x="8570417" y="3367615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03</a:t>
            </a:r>
            <a:endParaRPr lang="ko-KR" altLang="en-US" sz="1200" b="1" dirty="0"/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51B89EE1-0BA1-4AC1-A36C-19832AF77ED0}"/>
              </a:ext>
            </a:extLst>
          </p:cNvPr>
          <p:cNvSpPr/>
          <p:nvPr/>
        </p:nvSpPr>
        <p:spPr>
          <a:xfrm>
            <a:off x="6728545" y="4918471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All</a:t>
            </a:r>
            <a:endParaRPr lang="ko-KR" altLang="en-US" sz="1200" b="1" dirty="0"/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F9114B25-C598-41D5-B550-6F13FAAD88D9}"/>
              </a:ext>
            </a:extLst>
          </p:cNvPr>
          <p:cNvSpPr/>
          <p:nvPr/>
        </p:nvSpPr>
        <p:spPr>
          <a:xfrm>
            <a:off x="4388978" y="3456015"/>
            <a:ext cx="386384" cy="3600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04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BD2EF041-C95B-475A-83FC-4C27B81A8CC3}"/>
              </a:ext>
            </a:extLst>
          </p:cNvPr>
          <p:cNvSpPr/>
          <p:nvPr/>
        </p:nvSpPr>
        <p:spPr>
          <a:xfrm>
            <a:off x="8409700" y="1620345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3589735-3CD7-4624-93D5-9B3992C8A7D6}"/>
              </a:ext>
            </a:extLst>
          </p:cNvPr>
          <p:cNvSpPr/>
          <p:nvPr/>
        </p:nvSpPr>
        <p:spPr>
          <a:xfrm rot="2700000">
            <a:off x="6089102" y="4845955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7C392A-AE7E-476C-A3B7-74335A7213CA}"/>
              </a:ext>
            </a:extLst>
          </p:cNvPr>
          <p:cNvSpPr/>
          <p:nvPr/>
        </p:nvSpPr>
        <p:spPr>
          <a:xfrm>
            <a:off x="2924433" y="0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B2C089-B2DC-41F0-BA01-7E38BFBB1690}"/>
              </a:ext>
            </a:extLst>
          </p:cNvPr>
          <p:cNvSpPr txBox="1"/>
          <p:nvPr/>
        </p:nvSpPr>
        <p:spPr>
          <a:xfrm>
            <a:off x="3531361" y="140348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PART 2</a:t>
            </a:r>
            <a:endParaRPr lang="ko-KR" alt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0FE167-1797-4E58-92C1-FB5AEED197D5}"/>
              </a:ext>
            </a:extLst>
          </p:cNvPr>
          <p:cNvSpPr txBox="1"/>
          <p:nvPr/>
        </p:nvSpPr>
        <p:spPr>
          <a:xfrm>
            <a:off x="5660220" y="140544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조원 구성 및 파트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2A6CC-20B0-450D-A6B9-B52F15DA5DB3}"/>
              </a:ext>
            </a:extLst>
          </p:cNvPr>
          <p:cNvSpPr txBox="1"/>
          <p:nvPr/>
        </p:nvSpPr>
        <p:spPr>
          <a:xfrm>
            <a:off x="3477193" y="908848"/>
            <a:ext cx="83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entury Gothic" pitchFamily="34" charset="0"/>
              </a:rPr>
              <a:t>Lorem Ipsum is simply dummy text of the printing and typesetting industry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1" name="Oval 4">
            <a:extLst>
              <a:ext uri="{FF2B5EF4-FFF2-40B4-BE49-F238E27FC236}">
                <a16:creationId xmlns:a16="http://schemas.microsoft.com/office/drawing/2014/main" id="{D6A24A0F-26CF-4001-A2F0-804ED4DB3E65}"/>
              </a:ext>
            </a:extLst>
          </p:cNvPr>
          <p:cNvSpPr/>
          <p:nvPr/>
        </p:nvSpPr>
        <p:spPr>
          <a:xfrm>
            <a:off x="5110439" y="2616062"/>
            <a:ext cx="1223389" cy="122338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39999">
                <a:schemeClr val="accent1">
                  <a:lumMod val="40000"/>
                  <a:lumOff val="60000"/>
                </a:schemeClr>
              </a:gs>
              <a:gs pos="73000">
                <a:schemeClr val="accent1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2700000" scaled="1"/>
            <a:tileRect/>
          </a:gra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Oval 4">
            <a:extLst>
              <a:ext uri="{FF2B5EF4-FFF2-40B4-BE49-F238E27FC236}">
                <a16:creationId xmlns:a16="http://schemas.microsoft.com/office/drawing/2014/main" id="{D6A24A0F-26CF-4001-A2F0-804ED4DB3E65}"/>
              </a:ext>
            </a:extLst>
          </p:cNvPr>
          <p:cNvSpPr/>
          <p:nvPr/>
        </p:nvSpPr>
        <p:spPr>
          <a:xfrm>
            <a:off x="6028957" y="1722257"/>
            <a:ext cx="1223389" cy="122338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39999">
                <a:schemeClr val="bg1">
                  <a:lumMod val="95000"/>
                </a:schemeClr>
              </a:gs>
              <a:gs pos="73000">
                <a:schemeClr val="accent6"/>
              </a:gs>
              <a:gs pos="100000">
                <a:schemeClr val="accent6"/>
              </a:gs>
            </a:gsLst>
            <a:lin ang="2700000" scaled="1"/>
            <a:tileRect/>
          </a:gra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Oval 4">
            <a:extLst>
              <a:ext uri="{FF2B5EF4-FFF2-40B4-BE49-F238E27FC236}">
                <a16:creationId xmlns:a16="http://schemas.microsoft.com/office/drawing/2014/main" id="{D6A24A0F-26CF-4001-A2F0-804ED4DB3E65}"/>
              </a:ext>
            </a:extLst>
          </p:cNvPr>
          <p:cNvSpPr/>
          <p:nvPr/>
        </p:nvSpPr>
        <p:spPr>
          <a:xfrm>
            <a:off x="6906286" y="2673727"/>
            <a:ext cx="1223389" cy="122338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9999">
                <a:schemeClr val="accent3">
                  <a:lumMod val="20000"/>
                  <a:lumOff val="80000"/>
                </a:schemeClr>
              </a:gs>
              <a:gs pos="73000">
                <a:schemeClr val="accent3"/>
              </a:gs>
              <a:gs pos="100000">
                <a:schemeClr val="accent3"/>
              </a:gs>
            </a:gsLst>
            <a:lin ang="2700000" scaled="1"/>
            <a:tileRect/>
          </a:gra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Oval 4">
            <a:extLst>
              <a:ext uri="{FF2B5EF4-FFF2-40B4-BE49-F238E27FC236}">
                <a16:creationId xmlns:a16="http://schemas.microsoft.com/office/drawing/2014/main" id="{D6A24A0F-26CF-4001-A2F0-804ED4DB3E65}"/>
              </a:ext>
            </a:extLst>
          </p:cNvPr>
          <p:cNvSpPr/>
          <p:nvPr/>
        </p:nvSpPr>
        <p:spPr>
          <a:xfrm>
            <a:off x="6053672" y="3518106"/>
            <a:ext cx="1223389" cy="122338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9999">
                <a:schemeClr val="accent4">
                  <a:lumMod val="40000"/>
                  <a:lumOff val="60000"/>
                </a:schemeClr>
              </a:gs>
              <a:gs pos="73000">
                <a:schemeClr val="accent5"/>
              </a:gs>
              <a:gs pos="100000">
                <a:schemeClr val="accent5">
                  <a:lumMod val="50000"/>
                </a:schemeClr>
              </a:gs>
            </a:gsLst>
            <a:lin ang="2700000" scaled="1"/>
            <a:tileRect/>
          </a:gra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4" name="그룹 14">
            <a:extLst>
              <a:ext uri="{FF2B5EF4-FFF2-40B4-BE49-F238E27FC236}">
                <a16:creationId xmlns:a16="http://schemas.microsoft.com/office/drawing/2014/main" id="{BEA59540-3E36-4094-AD18-33596237EB46}"/>
              </a:ext>
            </a:extLst>
          </p:cNvPr>
          <p:cNvGrpSpPr/>
          <p:nvPr/>
        </p:nvGrpSpPr>
        <p:grpSpPr>
          <a:xfrm>
            <a:off x="0" y="0"/>
            <a:ext cx="2339546" cy="6562435"/>
            <a:chOff x="1" y="1399491"/>
            <a:chExt cx="5129696" cy="6867235"/>
          </a:xfrm>
        </p:grpSpPr>
        <p:sp>
          <p:nvSpPr>
            <p:cNvPr id="45" name="사다리꼴 5">
              <a:extLst>
                <a:ext uri="{FF2B5EF4-FFF2-40B4-BE49-F238E27FC236}">
                  <a16:creationId xmlns:a16="http://schemas.microsoft.com/office/drawing/2014/main" id="{D2D46577-532C-48CF-88C3-AF3868B8424F}"/>
                </a:ext>
              </a:extLst>
            </p:cNvPr>
            <p:cNvSpPr/>
            <p:nvPr/>
          </p:nvSpPr>
          <p:spPr>
            <a:xfrm>
              <a:off x="1" y="1399491"/>
              <a:ext cx="5126184" cy="6867235"/>
            </a:xfrm>
            <a:custGeom>
              <a:avLst/>
              <a:gdLst>
                <a:gd name="connsiteX0" fmla="*/ 0 w 5163127"/>
                <a:gd name="connsiteY0" fmla="*/ 6866959 h 6866959"/>
                <a:gd name="connsiteX1" fmla="*/ 1290782 w 5163127"/>
                <a:gd name="connsiteY1" fmla="*/ 0 h 6866959"/>
                <a:gd name="connsiteX2" fmla="*/ 3872345 w 5163127"/>
                <a:gd name="connsiteY2" fmla="*/ 0 h 6866959"/>
                <a:gd name="connsiteX3" fmla="*/ 5163127 w 5163127"/>
                <a:gd name="connsiteY3" fmla="*/ 6866959 h 6866959"/>
                <a:gd name="connsiteX4" fmla="*/ 0 w 5163127"/>
                <a:gd name="connsiteY4" fmla="*/ 6866959 h 6866959"/>
                <a:gd name="connsiteX0" fmla="*/ 0 w 5163127"/>
                <a:gd name="connsiteY0" fmla="*/ 6866959 h 6866959"/>
                <a:gd name="connsiteX1" fmla="*/ 34636 w 5163127"/>
                <a:gd name="connsiteY1" fmla="*/ 9237 h 6866959"/>
                <a:gd name="connsiteX2" fmla="*/ 3872345 w 5163127"/>
                <a:gd name="connsiteY2" fmla="*/ 0 h 6866959"/>
                <a:gd name="connsiteX3" fmla="*/ 5163127 w 5163127"/>
                <a:gd name="connsiteY3" fmla="*/ 6866959 h 6866959"/>
                <a:gd name="connsiteX4" fmla="*/ 0 w 5163127"/>
                <a:gd name="connsiteY4" fmla="*/ 6866959 h 6866959"/>
                <a:gd name="connsiteX0" fmla="*/ 0 w 5163127"/>
                <a:gd name="connsiteY0" fmla="*/ 6876194 h 6876194"/>
                <a:gd name="connsiteX1" fmla="*/ 34636 w 5163127"/>
                <a:gd name="connsiteY1" fmla="*/ 0 h 6876194"/>
                <a:gd name="connsiteX2" fmla="*/ 3872345 w 5163127"/>
                <a:gd name="connsiteY2" fmla="*/ 9235 h 6876194"/>
                <a:gd name="connsiteX3" fmla="*/ 5163127 w 5163127"/>
                <a:gd name="connsiteY3" fmla="*/ 6876194 h 6876194"/>
                <a:gd name="connsiteX4" fmla="*/ 0 w 5163127"/>
                <a:gd name="connsiteY4" fmla="*/ 6876194 h 6876194"/>
                <a:gd name="connsiteX0" fmla="*/ 11545 w 5174672"/>
                <a:gd name="connsiteY0" fmla="*/ 6876194 h 6876194"/>
                <a:gd name="connsiteX1" fmla="*/ 0 w 5174672"/>
                <a:gd name="connsiteY1" fmla="*/ 0 h 6876194"/>
                <a:gd name="connsiteX2" fmla="*/ 3883890 w 5174672"/>
                <a:gd name="connsiteY2" fmla="*/ 9235 h 6876194"/>
                <a:gd name="connsiteX3" fmla="*/ 5174672 w 5174672"/>
                <a:gd name="connsiteY3" fmla="*/ 6876194 h 6876194"/>
                <a:gd name="connsiteX4" fmla="*/ 11545 w 5174672"/>
                <a:gd name="connsiteY4" fmla="*/ 6876194 h 6876194"/>
                <a:gd name="connsiteX0" fmla="*/ 11545 w 5174672"/>
                <a:gd name="connsiteY0" fmla="*/ 6876208 h 6876208"/>
                <a:gd name="connsiteX1" fmla="*/ 0 w 5174672"/>
                <a:gd name="connsiteY1" fmla="*/ 14 h 6876208"/>
                <a:gd name="connsiteX2" fmla="*/ 2953778 w 5174672"/>
                <a:gd name="connsiteY2" fmla="*/ 0 h 6876208"/>
                <a:gd name="connsiteX3" fmla="*/ 5174672 w 5174672"/>
                <a:gd name="connsiteY3" fmla="*/ 6876208 h 6876208"/>
                <a:gd name="connsiteX4" fmla="*/ 11545 w 5174672"/>
                <a:gd name="connsiteY4" fmla="*/ 6876208 h 6876208"/>
                <a:gd name="connsiteX0" fmla="*/ 11545 w 5174672"/>
                <a:gd name="connsiteY0" fmla="*/ 6876194 h 6876194"/>
                <a:gd name="connsiteX1" fmla="*/ 0 w 5174672"/>
                <a:gd name="connsiteY1" fmla="*/ 0 h 6876194"/>
                <a:gd name="connsiteX2" fmla="*/ 2869865 w 5174672"/>
                <a:gd name="connsiteY2" fmla="*/ 9234 h 6876194"/>
                <a:gd name="connsiteX3" fmla="*/ 5174672 w 5174672"/>
                <a:gd name="connsiteY3" fmla="*/ 6876194 h 6876194"/>
                <a:gd name="connsiteX4" fmla="*/ 11545 w 5174672"/>
                <a:gd name="connsiteY4" fmla="*/ 6876194 h 687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672" h="6876194">
                  <a:moveTo>
                    <a:pt x="11545" y="6876194"/>
                  </a:moveTo>
                  <a:cubicBezTo>
                    <a:pt x="7697" y="4584129"/>
                    <a:pt x="3848" y="2292065"/>
                    <a:pt x="0" y="0"/>
                  </a:cubicBezTo>
                  <a:lnTo>
                    <a:pt x="2869865" y="9234"/>
                  </a:lnTo>
                  <a:lnTo>
                    <a:pt x="5174672" y="6876194"/>
                  </a:lnTo>
                  <a:lnTo>
                    <a:pt x="11545" y="6876194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75239269-0CCF-46D9-882D-3837A8CC8ACA}"/>
                </a:ext>
              </a:extLst>
            </p:cNvPr>
            <p:cNvSpPr/>
            <p:nvPr/>
          </p:nvSpPr>
          <p:spPr>
            <a:xfrm rot="10800000" flipH="1">
              <a:off x="2839078" y="1400295"/>
              <a:ext cx="2290619" cy="4507345"/>
            </a:xfrm>
            <a:prstGeom prst="triangle">
              <a:avLst>
                <a:gd name="adj" fmla="val 65818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2677" y="6525345"/>
            <a:ext cx="12192000" cy="33265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19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88973" y="980303"/>
            <a:ext cx="9803027" cy="881449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2644346" y="1178007"/>
            <a:ext cx="8832160" cy="694200"/>
            <a:chOff x="1832782" y="1867218"/>
            <a:chExt cx="7898139" cy="969335"/>
          </a:xfrm>
        </p:grpSpPr>
        <p:sp>
          <p:nvSpPr>
            <p:cNvPr id="20" name="TextBox 19"/>
            <p:cNvSpPr txBox="1"/>
            <p:nvPr/>
          </p:nvSpPr>
          <p:spPr>
            <a:xfrm>
              <a:off x="1832782" y="1867218"/>
              <a:ext cx="946385" cy="515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Century Gothic" pitchFamily="34" charset="0"/>
                  <a:ea typeface="HY강B" pitchFamily="18" charset="-127"/>
                </a:rPr>
                <a:t>~ (11/1)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  <a:ea typeface="HY강B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83040" y="1894113"/>
              <a:ext cx="1280386" cy="515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>
                      <a:lumMod val="50000"/>
                    </a:schemeClr>
                  </a:solidFill>
                  <a:latin typeface="Century Gothic" pitchFamily="34" charset="0"/>
                  <a:ea typeface="HY강B" pitchFamily="18" charset="-127"/>
                </a:rPr>
                <a:t>~</a:t>
              </a: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Century Gothic" pitchFamily="34" charset="0"/>
                  <a:ea typeface="HY강B" pitchFamily="18" charset="-127"/>
                </a:rPr>
                <a:t> </a:t>
              </a:r>
              <a:r>
                <a:rPr lang="en-US" altLang="ko-KR" b="1" dirty="0" smtClean="0">
                  <a:solidFill>
                    <a:schemeClr val="bg1">
                      <a:lumMod val="50000"/>
                    </a:schemeClr>
                  </a:solidFill>
                  <a:latin typeface="Century Gothic" pitchFamily="34" charset="0"/>
                  <a:ea typeface="HY강B" pitchFamily="18" charset="-127"/>
                </a:rPr>
                <a:t>(11/2~/5)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  <a:ea typeface="HY강B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450535" y="1905614"/>
              <a:ext cx="1280386" cy="515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>
                      <a:lumMod val="50000"/>
                    </a:schemeClr>
                  </a:solidFill>
                  <a:latin typeface="Century Gothic" pitchFamily="34" charset="0"/>
                  <a:ea typeface="HY강B" pitchFamily="18" charset="-127"/>
                </a:rPr>
                <a:t>~ (11/6~/7)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  <a:ea typeface="HY강B" pitchFamily="18" charset="-127"/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>
              <a:off x="2304978" y="2548520"/>
              <a:ext cx="445490" cy="2880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>
              <a:off x="2185715" y="2533895"/>
              <a:ext cx="445490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0" y="2514469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677" y="6525345"/>
            <a:ext cx="12192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931641" y="183258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HY강B" pitchFamily="18" charset="-127"/>
              </a:rPr>
              <a:t>프로젝트 일정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  <a:ea typeface="HY강B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409414" y="0"/>
            <a:ext cx="193742" cy="9803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3" name="Picture 2" descr="C:\Users\Administrator\Desktop\캡처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034341" y="2026887"/>
            <a:ext cx="3156865" cy="17776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iyoung\Downloads\이미지 9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545671" y="2652511"/>
            <a:ext cx="3246842" cy="18359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2" name="Picture 4" descr="C:\Users\jiyoung\Downloads\이미지 10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2538" y="3245709"/>
            <a:ext cx="5148246" cy="29014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7" name="그룹 14">
            <a:extLst>
              <a:ext uri="{FF2B5EF4-FFF2-40B4-BE49-F238E27FC236}">
                <a16:creationId xmlns:a16="http://schemas.microsoft.com/office/drawing/2014/main" id="{BEA59540-3E36-4094-AD18-33596237EB46}"/>
              </a:ext>
            </a:extLst>
          </p:cNvPr>
          <p:cNvGrpSpPr/>
          <p:nvPr/>
        </p:nvGrpSpPr>
        <p:grpSpPr>
          <a:xfrm>
            <a:off x="0" y="0"/>
            <a:ext cx="2339546" cy="6562435"/>
            <a:chOff x="1" y="1399491"/>
            <a:chExt cx="5129696" cy="6867235"/>
          </a:xfrm>
        </p:grpSpPr>
        <p:sp>
          <p:nvSpPr>
            <p:cNvPr id="29" name="사다리꼴 5">
              <a:extLst>
                <a:ext uri="{FF2B5EF4-FFF2-40B4-BE49-F238E27FC236}">
                  <a16:creationId xmlns:a16="http://schemas.microsoft.com/office/drawing/2014/main" id="{D2D46577-532C-48CF-88C3-AF3868B8424F}"/>
                </a:ext>
              </a:extLst>
            </p:cNvPr>
            <p:cNvSpPr/>
            <p:nvPr/>
          </p:nvSpPr>
          <p:spPr>
            <a:xfrm>
              <a:off x="1" y="1399491"/>
              <a:ext cx="5126184" cy="6867235"/>
            </a:xfrm>
            <a:custGeom>
              <a:avLst/>
              <a:gdLst>
                <a:gd name="connsiteX0" fmla="*/ 0 w 5163127"/>
                <a:gd name="connsiteY0" fmla="*/ 6866959 h 6866959"/>
                <a:gd name="connsiteX1" fmla="*/ 1290782 w 5163127"/>
                <a:gd name="connsiteY1" fmla="*/ 0 h 6866959"/>
                <a:gd name="connsiteX2" fmla="*/ 3872345 w 5163127"/>
                <a:gd name="connsiteY2" fmla="*/ 0 h 6866959"/>
                <a:gd name="connsiteX3" fmla="*/ 5163127 w 5163127"/>
                <a:gd name="connsiteY3" fmla="*/ 6866959 h 6866959"/>
                <a:gd name="connsiteX4" fmla="*/ 0 w 5163127"/>
                <a:gd name="connsiteY4" fmla="*/ 6866959 h 6866959"/>
                <a:gd name="connsiteX0" fmla="*/ 0 w 5163127"/>
                <a:gd name="connsiteY0" fmla="*/ 6866959 h 6866959"/>
                <a:gd name="connsiteX1" fmla="*/ 34636 w 5163127"/>
                <a:gd name="connsiteY1" fmla="*/ 9237 h 6866959"/>
                <a:gd name="connsiteX2" fmla="*/ 3872345 w 5163127"/>
                <a:gd name="connsiteY2" fmla="*/ 0 h 6866959"/>
                <a:gd name="connsiteX3" fmla="*/ 5163127 w 5163127"/>
                <a:gd name="connsiteY3" fmla="*/ 6866959 h 6866959"/>
                <a:gd name="connsiteX4" fmla="*/ 0 w 5163127"/>
                <a:gd name="connsiteY4" fmla="*/ 6866959 h 6866959"/>
                <a:gd name="connsiteX0" fmla="*/ 0 w 5163127"/>
                <a:gd name="connsiteY0" fmla="*/ 6876194 h 6876194"/>
                <a:gd name="connsiteX1" fmla="*/ 34636 w 5163127"/>
                <a:gd name="connsiteY1" fmla="*/ 0 h 6876194"/>
                <a:gd name="connsiteX2" fmla="*/ 3872345 w 5163127"/>
                <a:gd name="connsiteY2" fmla="*/ 9235 h 6876194"/>
                <a:gd name="connsiteX3" fmla="*/ 5163127 w 5163127"/>
                <a:gd name="connsiteY3" fmla="*/ 6876194 h 6876194"/>
                <a:gd name="connsiteX4" fmla="*/ 0 w 5163127"/>
                <a:gd name="connsiteY4" fmla="*/ 6876194 h 6876194"/>
                <a:gd name="connsiteX0" fmla="*/ 11545 w 5174672"/>
                <a:gd name="connsiteY0" fmla="*/ 6876194 h 6876194"/>
                <a:gd name="connsiteX1" fmla="*/ 0 w 5174672"/>
                <a:gd name="connsiteY1" fmla="*/ 0 h 6876194"/>
                <a:gd name="connsiteX2" fmla="*/ 3883890 w 5174672"/>
                <a:gd name="connsiteY2" fmla="*/ 9235 h 6876194"/>
                <a:gd name="connsiteX3" fmla="*/ 5174672 w 5174672"/>
                <a:gd name="connsiteY3" fmla="*/ 6876194 h 6876194"/>
                <a:gd name="connsiteX4" fmla="*/ 11545 w 5174672"/>
                <a:gd name="connsiteY4" fmla="*/ 6876194 h 6876194"/>
                <a:gd name="connsiteX0" fmla="*/ 11545 w 5174672"/>
                <a:gd name="connsiteY0" fmla="*/ 6876208 h 6876208"/>
                <a:gd name="connsiteX1" fmla="*/ 0 w 5174672"/>
                <a:gd name="connsiteY1" fmla="*/ 14 h 6876208"/>
                <a:gd name="connsiteX2" fmla="*/ 2953778 w 5174672"/>
                <a:gd name="connsiteY2" fmla="*/ 0 h 6876208"/>
                <a:gd name="connsiteX3" fmla="*/ 5174672 w 5174672"/>
                <a:gd name="connsiteY3" fmla="*/ 6876208 h 6876208"/>
                <a:gd name="connsiteX4" fmla="*/ 11545 w 5174672"/>
                <a:gd name="connsiteY4" fmla="*/ 6876208 h 6876208"/>
                <a:gd name="connsiteX0" fmla="*/ 11545 w 5174672"/>
                <a:gd name="connsiteY0" fmla="*/ 6876194 h 6876194"/>
                <a:gd name="connsiteX1" fmla="*/ 0 w 5174672"/>
                <a:gd name="connsiteY1" fmla="*/ 0 h 6876194"/>
                <a:gd name="connsiteX2" fmla="*/ 2869865 w 5174672"/>
                <a:gd name="connsiteY2" fmla="*/ 9234 h 6876194"/>
                <a:gd name="connsiteX3" fmla="*/ 5174672 w 5174672"/>
                <a:gd name="connsiteY3" fmla="*/ 6876194 h 6876194"/>
                <a:gd name="connsiteX4" fmla="*/ 11545 w 5174672"/>
                <a:gd name="connsiteY4" fmla="*/ 6876194 h 687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672" h="6876194">
                  <a:moveTo>
                    <a:pt x="11545" y="6876194"/>
                  </a:moveTo>
                  <a:cubicBezTo>
                    <a:pt x="7697" y="4584129"/>
                    <a:pt x="3848" y="2292065"/>
                    <a:pt x="0" y="0"/>
                  </a:cubicBezTo>
                  <a:lnTo>
                    <a:pt x="2869865" y="9234"/>
                  </a:lnTo>
                  <a:lnTo>
                    <a:pt x="5174672" y="6876194"/>
                  </a:lnTo>
                  <a:lnTo>
                    <a:pt x="11545" y="6876194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75239269-0CCF-46D9-882D-3837A8CC8ACA}"/>
                </a:ext>
              </a:extLst>
            </p:cNvPr>
            <p:cNvSpPr/>
            <p:nvPr/>
          </p:nvSpPr>
          <p:spPr>
            <a:xfrm rot="10800000" flipH="1">
              <a:off x="2839078" y="1400295"/>
              <a:ext cx="2290619" cy="4507345"/>
            </a:xfrm>
            <a:prstGeom prst="triangle">
              <a:avLst>
                <a:gd name="adj" fmla="val 65818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539803" y="2819509"/>
            <a:ext cx="3328343" cy="1684865"/>
            <a:chOff x="1807550" y="3851756"/>
            <a:chExt cx="3328343" cy="1684865"/>
          </a:xfrm>
        </p:grpSpPr>
        <p:sp>
          <p:nvSpPr>
            <p:cNvPr id="35" name="TextBox 34"/>
            <p:cNvSpPr txBox="1"/>
            <p:nvPr/>
          </p:nvSpPr>
          <p:spPr>
            <a:xfrm>
              <a:off x="3552395" y="3851756"/>
              <a:ext cx="1423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Century Gothic" pitchFamily="34" charset="0"/>
                  <a:ea typeface="HY강B" pitchFamily="18" charset="-127"/>
                </a:rPr>
                <a:t>10/31~11/7</a:t>
              </a:r>
              <a:endParaRPr lang="ko-KR" altLang="en-US" dirty="0">
                <a:latin typeface="Century Gothic" pitchFamily="34" charset="0"/>
                <a:ea typeface="HY강B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07550" y="4035500"/>
              <a:ext cx="1954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itchFamily="34" charset="0"/>
                  <a:ea typeface="HY강B" pitchFamily="18" charset="-127"/>
                </a:rPr>
                <a:t>Project Plan</a:t>
              </a:r>
              <a:endPara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HY강B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39352" y="4598539"/>
              <a:ext cx="21339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Century Gothic" pitchFamily="34" charset="0"/>
                  <a:ea typeface="HY강B" pitchFamily="18" charset="-127"/>
                </a:rPr>
                <a:t>프로젝트 구상</a:t>
              </a:r>
              <a:endParaRPr lang="ko-KR" altLang="en-US" sz="2400" dirty="0">
                <a:latin typeface="Century Gothic" pitchFamily="34" charset="0"/>
                <a:ea typeface="HY강B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960024" y="5013401"/>
              <a:ext cx="31758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smtClean="0">
                  <a:latin typeface="Century Gothic" pitchFamily="34" charset="0"/>
                  <a:ea typeface="HY강B" pitchFamily="18" charset="-127"/>
                </a:rPr>
                <a:t>배운 내용을 다양하게 사용할 수 있는 </a:t>
              </a:r>
              <a:endParaRPr lang="en-US" altLang="ko-KR" sz="1400" dirty="0" smtClean="0">
                <a:latin typeface="Century Gothic" pitchFamily="34" charset="0"/>
                <a:ea typeface="HY강B" pitchFamily="18" charset="-127"/>
              </a:endParaRPr>
            </a:p>
            <a:p>
              <a:pPr algn="r"/>
              <a:r>
                <a:rPr lang="ko-KR" altLang="en-US" sz="1400" dirty="0" smtClean="0">
                  <a:latin typeface="Century Gothic" pitchFamily="34" charset="0"/>
                  <a:ea typeface="HY강B" pitchFamily="18" charset="-127"/>
                </a:rPr>
                <a:t>프로그램 주제 상의</a:t>
              </a:r>
              <a:endParaRPr lang="en-US" altLang="ko-KR" sz="1400" dirty="0" smtClean="0">
                <a:latin typeface="Century Gothic" pitchFamily="34" charset="0"/>
                <a:ea typeface="HY강B" pitchFamily="18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FB2C089-B2DC-41F0-BA01-7E38BFBB1690}"/>
              </a:ext>
            </a:extLst>
          </p:cNvPr>
          <p:cNvSpPr txBox="1"/>
          <p:nvPr/>
        </p:nvSpPr>
        <p:spPr>
          <a:xfrm>
            <a:off x="2707577" y="239201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PART </a:t>
            </a:r>
            <a:r>
              <a:rPr lang="en-US" altLang="ko-KR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3</a:t>
            </a:r>
            <a:endParaRPr lang="ko-KR" alt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15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0" y="2514469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677" y="6525345"/>
            <a:ext cx="12192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931641" y="183258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HY강B" pitchFamily="18" charset="-127"/>
              </a:rPr>
              <a:t>프로젝트 일정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  <a:ea typeface="HY강B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401177" y="151925"/>
            <a:ext cx="135419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3" name="Picture 2" descr="C:\Users\Administrator\Desktop\캡처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035660" y="2026887"/>
            <a:ext cx="3154227" cy="17776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iyoung\Downloads\이미지 9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545671" y="2652511"/>
            <a:ext cx="3246842" cy="18359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2" name="Picture 4" descr="C:\Users\jiyoung\Downloads\이미지 10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2538" y="3246921"/>
            <a:ext cx="5148246" cy="28990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그룹 14">
            <a:extLst>
              <a:ext uri="{FF2B5EF4-FFF2-40B4-BE49-F238E27FC236}">
                <a16:creationId xmlns:a16="http://schemas.microsoft.com/office/drawing/2014/main" id="{BEA59540-3E36-4094-AD18-33596237EB46}"/>
              </a:ext>
            </a:extLst>
          </p:cNvPr>
          <p:cNvGrpSpPr/>
          <p:nvPr/>
        </p:nvGrpSpPr>
        <p:grpSpPr>
          <a:xfrm>
            <a:off x="0" y="0"/>
            <a:ext cx="2339546" cy="6562435"/>
            <a:chOff x="1" y="1399491"/>
            <a:chExt cx="5129696" cy="6867235"/>
          </a:xfrm>
        </p:grpSpPr>
        <p:sp>
          <p:nvSpPr>
            <p:cNvPr id="29" name="사다리꼴 5">
              <a:extLst>
                <a:ext uri="{FF2B5EF4-FFF2-40B4-BE49-F238E27FC236}">
                  <a16:creationId xmlns:a16="http://schemas.microsoft.com/office/drawing/2014/main" id="{D2D46577-532C-48CF-88C3-AF3868B8424F}"/>
                </a:ext>
              </a:extLst>
            </p:cNvPr>
            <p:cNvSpPr/>
            <p:nvPr/>
          </p:nvSpPr>
          <p:spPr>
            <a:xfrm>
              <a:off x="1" y="1399491"/>
              <a:ext cx="5126184" cy="6867235"/>
            </a:xfrm>
            <a:custGeom>
              <a:avLst/>
              <a:gdLst>
                <a:gd name="connsiteX0" fmla="*/ 0 w 5163127"/>
                <a:gd name="connsiteY0" fmla="*/ 6866959 h 6866959"/>
                <a:gd name="connsiteX1" fmla="*/ 1290782 w 5163127"/>
                <a:gd name="connsiteY1" fmla="*/ 0 h 6866959"/>
                <a:gd name="connsiteX2" fmla="*/ 3872345 w 5163127"/>
                <a:gd name="connsiteY2" fmla="*/ 0 h 6866959"/>
                <a:gd name="connsiteX3" fmla="*/ 5163127 w 5163127"/>
                <a:gd name="connsiteY3" fmla="*/ 6866959 h 6866959"/>
                <a:gd name="connsiteX4" fmla="*/ 0 w 5163127"/>
                <a:gd name="connsiteY4" fmla="*/ 6866959 h 6866959"/>
                <a:gd name="connsiteX0" fmla="*/ 0 w 5163127"/>
                <a:gd name="connsiteY0" fmla="*/ 6866959 h 6866959"/>
                <a:gd name="connsiteX1" fmla="*/ 34636 w 5163127"/>
                <a:gd name="connsiteY1" fmla="*/ 9237 h 6866959"/>
                <a:gd name="connsiteX2" fmla="*/ 3872345 w 5163127"/>
                <a:gd name="connsiteY2" fmla="*/ 0 h 6866959"/>
                <a:gd name="connsiteX3" fmla="*/ 5163127 w 5163127"/>
                <a:gd name="connsiteY3" fmla="*/ 6866959 h 6866959"/>
                <a:gd name="connsiteX4" fmla="*/ 0 w 5163127"/>
                <a:gd name="connsiteY4" fmla="*/ 6866959 h 6866959"/>
                <a:gd name="connsiteX0" fmla="*/ 0 w 5163127"/>
                <a:gd name="connsiteY0" fmla="*/ 6876194 h 6876194"/>
                <a:gd name="connsiteX1" fmla="*/ 34636 w 5163127"/>
                <a:gd name="connsiteY1" fmla="*/ 0 h 6876194"/>
                <a:gd name="connsiteX2" fmla="*/ 3872345 w 5163127"/>
                <a:gd name="connsiteY2" fmla="*/ 9235 h 6876194"/>
                <a:gd name="connsiteX3" fmla="*/ 5163127 w 5163127"/>
                <a:gd name="connsiteY3" fmla="*/ 6876194 h 6876194"/>
                <a:gd name="connsiteX4" fmla="*/ 0 w 5163127"/>
                <a:gd name="connsiteY4" fmla="*/ 6876194 h 6876194"/>
                <a:gd name="connsiteX0" fmla="*/ 11545 w 5174672"/>
                <a:gd name="connsiteY0" fmla="*/ 6876194 h 6876194"/>
                <a:gd name="connsiteX1" fmla="*/ 0 w 5174672"/>
                <a:gd name="connsiteY1" fmla="*/ 0 h 6876194"/>
                <a:gd name="connsiteX2" fmla="*/ 3883890 w 5174672"/>
                <a:gd name="connsiteY2" fmla="*/ 9235 h 6876194"/>
                <a:gd name="connsiteX3" fmla="*/ 5174672 w 5174672"/>
                <a:gd name="connsiteY3" fmla="*/ 6876194 h 6876194"/>
                <a:gd name="connsiteX4" fmla="*/ 11545 w 5174672"/>
                <a:gd name="connsiteY4" fmla="*/ 6876194 h 6876194"/>
                <a:gd name="connsiteX0" fmla="*/ 11545 w 5174672"/>
                <a:gd name="connsiteY0" fmla="*/ 6876208 h 6876208"/>
                <a:gd name="connsiteX1" fmla="*/ 0 w 5174672"/>
                <a:gd name="connsiteY1" fmla="*/ 14 h 6876208"/>
                <a:gd name="connsiteX2" fmla="*/ 2953778 w 5174672"/>
                <a:gd name="connsiteY2" fmla="*/ 0 h 6876208"/>
                <a:gd name="connsiteX3" fmla="*/ 5174672 w 5174672"/>
                <a:gd name="connsiteY3" fmla="*/ 6876208 h 6876208"/>
                <a:gd name="connsiteX4" fmla="*/ 11545 w 5174672"/>
                <a:gd name="connsiteY4" fmla="*/ 6876208 h 6876208"/>
                <a:gd name="connsiteX0" fmla="*/ 11545 w 5174672"/>
                <a:gd name="connsiteY0" fmla="*/ 6876194 h 6876194"/>
                <a:gd name="connsiteX1" fmla="*/ 0 w 5174672"/>
                <a:gd name="connsiteY1" fmla="*/ 0 h 6876194"/>
                <a:gd name="connsiteX2" fmla="*/ 2869865 w 5174672"/>
                <a:gd name="connsiteY2" fmla="*/ 9234 h 6876194"/>
                <a:gd name="connsiteX3" fmla="*/ 5174672 w 5174672"/>
                <a:gd name="connsiteY3" fmla="*/ 6876194 h 6876194"/>
                <a:gd name="connsiteX4" fmla="*/ 11545 w 5174672"/>
                <a:gd name="connsiteY4" fmla="*/ 6876194 h 687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672" h="6876194">
                  <a:moveTo>
                    <a:pt x="11545" y="6876194"/>
                  </a:moveTo>
                  <a:cubicBezTo>
                    <a:pt x="7697" y="4584129"/>
                    <a:pt x="3848" y="2292065"/>
                    <a:pt x="0" y="0"/>
                  </a:cubicBezTo>
                  <a:lnTo>
                    <a:pt x="2869865" y="9234"/>
                  </a:lnTo>
                  <a:lnTo>
                    <a:pt x="5174672" y="6876194"/>
                  </a:lnTo>
                  <a:lnTo>
                    <a:pt x="11545" y="6876194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75239269-0CCF-46D9-882D-3837A8CC8ACA}"/>
                </a:ext>
              </a:extLst>
            </p:cNvPr>
            <p:cNvSpPr/>
            <p:nvPr/>
          </p:nvSpPr>
          <p:spPr>
            <a:xfrm rot="10800000" flipH="1">
              <a:off x="2839078" y="1400295"/>
              <a:ext cx="2290619" cy="4507345"/>
            </a:xfrm>
            <a:prstGeom prst="triangle">
              <a:avLst>
                <a:gd name="adj" fmla="val 65818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3"/>
          <p:cNvGrpSpPr/>
          <p:nvPr/>
        </p:nvGrpSpPr>
        <p:grpSpPr>
          <a:xfrm>
            <a:off x="2394118" y="2819509"/>
            <a:ext cx="3474028" cy="1684865"/>
            <a:chOff x="1661865" y="3851756"/>
            <a:chExt cx="3474028" cy="1684865"/>
          </a:xfrm>
        </p:grpSpPr>
        <p:sp>
          <p:nvSpPr>
            <p:cNvPr id="35" name="TextBox 34"/>
            <p:cNvSpPr txBox="1"/>
            <p:nvPr/>
          </p:nvSpPr>
          <p:spPr>
            <a:xfrm>
              <a:off x="3552395" y="3851756"/>
              <a:ext cx="1423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Century Gothic" pitchFamily="34" charset="0"/>
                  <a:ea typeface="HY강B" pitchFamily="18" charset="-127"/>
                </a:rPr>
                <a:t>10/31~11/7</a:t>
              </a:r>
              <a:endParaRPr lang="ko-KR" altLang="en-US" dirty="0">
                <a:latin typeface="Century Gothic" pitchFamily="34" charset="0"/>
                <a:ea typeface="HY강B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07550" y="4035500"/>
              <a:ext cx="16834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itchFamily="34" charset="0"/>
                  <a:ea typeface="HY강B" pitchFamily="18" charset="-127"/>
                </a:rPr>
                <a:t>Projecting</a:t>
              </a:r>
              <a:endPara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HY강B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39352" y="4598539"/>
              <a:ext cx="21339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Century Gothic" pitchFamily="34" charset="0"/>
                  <a:ea typeface="HY강B" pitchFamily="18" charset="-127"/>
                </a:rPr>
                <a:t>프로젝트 구현</a:t>
              </a:r>
              <a:endParaRPr lang="ko-KR" altLang="en-US" sz="2400" dirty="0">
                <a:latin typeface="Century Gothic" pitchFamily="34" charset="0"/>
                <a:ea typeface="HY강B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61865" y="5013401"/>
              <a:ext cx="34740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smtClean="0">
                  <a:latin typeface="Century Gothic" pitchFamily="34" charset="0"/>
                  <a:ea typeface="HY강B" pitchFamily="18" charset="-127"/>
                </a:rPr>
                <a:t>회의를 통해 설정한 프로젝트를 구현하기</a:t>
              </a:r>
              <a:endParaRPr lang="en-US" altLang="ko-KR" sz="1400" dirty="0" smtClean="0">
                <a:latin typeface="Century Gothic" pitchFamily="34" charset="0"/>
                <a:ea typeface="HY강B" pitchFamily="18" charset="-127"/>
              </a:endParaRPr>
            </a:p>
            <a:p>
              <a:pPr algn="r"/>
              <a:r>
                <a:rPr lang="ko-KR" altLang="en-US" sz="1400" dirty="0" smtClean="0">
                  <a:latin typeface="Century Gothic" pitchFamily="34" charset="0"/>
                  <a:ea typeface="HY강B" pitchFamily="18" charset="-127"/>
                </a:rPr>
                <a:t>위하여 각자의 파트를 구상하고 구현함 </a:t>
              </a:r>
              <a:endParaRPr lang="en-US" altLang="ko-KR" sz="1400" dirty="0" smtClean="0">
                <a:latin typeface="Century Gothic" pitchFamily="34" charset="0"/>
                <a:ea typeface="HY강B" pitchFamily="18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2388973" y="980303"/>
            <a:ext cx="9803027" cy="881449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/>
          <p:cNvGrpSpPr/>
          <p:nvPr/>
        </p:nvGrpSpPr>
        <p:grpSpPr>
          <a:xfrm>
            <a:off x="2512541" y="1087394"/>
            <a:ext cx="8832160" cy="774338"/>
            <a:chOff x="1832782" y="1867218"/>
            <a:chExt cx="7898139" cy="1081233"/>
          </a:xfrm>
        </p:grpSpPr>
        <p:sp>
          <p:nvSpPr>
            <p:cNvPr id="45" name="TextBox 44"/>
            <p:cNvSpPr txBox="1"/>
            <p:nvPr/>
          </p:nvSpPr>
          <p:spPr>
            <a:xfrm>
              <a:off x="1832782" y="1867218"/>
              <a:ext cx="946385" cy="515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>
                      <a:lumMod val="50000"/>
                    </a:schemeClr>
                  </a:solidFill>
                  <a:latin typeface="Century Gothic" pitchFamily="34" charset="0"/>
                  <a:ea typeface="HY강B" pitchFamily="18" charset="-127"/>
                </a:rPr>
                <a:t>~ (11/1)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  <a:ea typeface="HY강B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83040" y="1894113"/>
              <a:ext cx="1280386" cy="515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Century Gothic" pitchFamily="34" charset="0"/>
                  <a:ea typeface="HY강B" pitchFamily="18" charset="-127"/>
                </a:rPr>
                <a:t>~</a:t>
              </a:r>
              <a:r>
                <a:rPr lang="ko-KR" altLang="en-US" b="1" dirty="0" smtClean="0">
                  <a:solidFill>
                    <a:schemeClr val="bg1"/>
                  </a:solidFill>
                  <a:latin typeface="Century Gothic" pitchFamily="34" charset="0"/>
                  <a:ea typeface="HY강B" pitchFamily="18" charset="-127"/>
                </a:rPr>
                <a:t> </a:t>
              </a:r>
              <a:r>
                <a:rPr lang="en-US" altLang="ko-KR" b="1" dirty="0" smtClean="0">
                  <a:solidFill>
                    <a:schemeClr val="bg1"/>
                  </a:solidFill>
                  <a:latin typeface="Century Gothic" pitchFamily="34" charset="0"/>
                  <a:ea typeface="HY강B" pitchFamily="18" charset="-127"/>
                </a:rPr>
                <a:t>(11/2~/5)</a:t>
              </a:r>
              <a:endParaRPr lang="ko-KR" altLang="en-US" b="1" dirty="0">
                <a:solidFill>
                  <a:schemeClr val="bg1"/>
                </a:solidFill>
                <a:latin typeface="Century Gothic" pitchFamily="34" charset="0"/>
                <a:ea typeface="HY강B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450535" y="1905614"/>
              <a:ext cx="1280386" cy="515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>
                      <a:lumMod val="50000"/>
                    </a:schemeClr>
                  </a:solidFill>
                  <a:latin typeface="Century Gothic" pitchFamily="34" charset="0"/>
                  <a:ea typeface="HY강B" pitchFamily="18" charset="-127"/>
                </a:rPr>
                <a:t>~ (11/6~/7)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  <a:ea typeface="HY강B" pitchFamily="18" charset="-127"/>
              </a:endParaRPr>
            </a:p>
          </p:txBody>
        </p:sp>
        <p:sp>
          <p:nvSpPr>
            <p:cNvPr id="48" name="이등변 삼각형 47"/>
            <p:cNvSpPr/>
            <p:nvPr/>
          </p:nvSpPr>
          <p:spPr>
            <a:xfrm>
              <a:off x="5693646" y="2652042"/>
              <a:ext cx="445490" cy="2880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9" name="이등변 삼각형 48"/>
            <p:cNvSpPr/>
            <p:nvPr/>
          </p:nvSpPr>
          <p:spPr>
            <a:xfrm>
              <a:off x="5567013" y="2660420"/>
              <a:ext cx="445490" cy="28803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FB2C089-B2DC-41F0-BA01-7E38BFBB1690}"/>
              </a:ext>
            </a:extLst>
          </p:cNvPr>
          <p:cNvSpPr txBox="1"/>
          <p:nvPr/>
        </p:nvSpPr>
        <p:spPr>
          <a:xfrm>
            <a:off x="2707577" y="239201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PART </a:t>
            </a:r>
            <a:r>
              <a:rPr lang="en-US" altLang="ko-KR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3</a:t>
            </a:r>
            <a:endParaRPr lang="ko-KR" alt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15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0" y="2514469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677" y="6525345"/>
            <a:ext cx="12192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931641" y="183258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401177" y="151925"/>
            <a:ext cx="135419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3" name="Picture 2" descr="C:\Users\Administrator\Desktop\캡처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034341" y="2026887"/>
            <a:ext cx="3156865" cy="17776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iyoung\Downloads\이미지 9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545671" y="2655552"/>
            <a:ext cx="3246842" cy="18298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2" name="Picture 4" descr="C:\Users\jiyoung\Downloads\이미지 10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61064" y="3245709"/>
            <a:ext cx="5131194" cy="29014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그룹 14">
            <a:extLst>
              <a:ext uri="{FF2B5EF4-FFF2-40B4-BE49-F238E27FC236}">
                <a16:creationId xmlns:a16="http://schemas.microsoft.com/office/drawing/2014/main" id="{BEA59540-3E36-4094-AD18-33596237EB46}"/>
              </a:ext>
            </a:extLst>
          </p:cNvPr>
          <p:cNvGrpSpPr/>
          <p:nvPr/>
        </p:nvGrpSpPr>
        <p:grpSpPr>
          <a:xfrm>
            <a:off x="0" y="0"/>
            <a:ext cx="2339546" cy="6562435"/>
            <a:chOff x="1" y="1399491"/>
            <a:chExt cx="5129696" cy="6867235"/>
          </a:xfrm>
        </p:grpSpPr>
        <p:sp>
          <p:nvSpPr>
            <p:cNvPr id="29" name="사다리꼴 5">
              <a:extLst>
                <a:ext uri="{FF2B5EF4-FFF2-40B4-BE49-F238E27FC236}">
                  <a16:creationId xmlns:a16="http://schemas.microsoft.com/office/drawing/2014/main" id="{D2D46577-532C-48CF-88C3-AF3868B8424F}"/>
                </a:ext>
              </a:extLst>
            </p:cNvPr>
            <p:cNvSpPr/>
            <p:nvPr/>
          </p:nvSpPr>
          <p:spPr>
            <a:xfrm>
              <a:off x="1" y="1399491"/>
              <a:ext cx="5126184" cy="6867235"/>
            </a:xfrm>
            <a:custGeom>
              <a:avLst/>
              <a:gdLst>
                <a:gd name="connsiteX0" fmla="*/ 0 w 5163127"/>
                <a:gd name="connsiteY0" fmla="*/ 6866959 h 6866959"/>
                <a:gd name="connsiteX1" fmla="*/ 1290782 w 5163127"/>
                <a:gd name="connsiteY1" fmla="*/ 0 h 6866959"/>
                <a:gd name="connsiteX2" fmla="*/ 3872345 w 5163127"/>
                <a:gd name="connsiteY2" fmla="*/ 0 h 6866959"/>
                <a:gd name="connsiteX3" fmla="*/ 5163127 w 5163127"/>
                <a:gd name="connsiteY3" fmla="*/ 6866959 h 6866959"/>
                <a:gd name="connsiteX4" fmla="*/ 0 w 5163127"/>
                <a:gd name="connsiteY4" fmla="*/ 6866959 h 6866959"/>
                <a:gd name="connsiteX0" fmla="*/ 0 w 5163127"/>
                <a:gd name="connsiteY0" fmla="*/ 6866959 h 6866959"/>
                <a:gd name="connsiteX1" fmla="*/ 34636 w 5163127"/>
                <a:gd name="connsiteY1" fmla="*/ 9237 h 6866959"/>
                <a:gd name="connsiteX2" fmla="*/ 3872345 w 5163127"/>
                <a:gd name="connsiteY2" fmla="*/ 0 h 6866959"/>
                <a:gd name="connsiteX3" fmla="*/ 5163127 w 5163127"/>
                <a:gd name="connsiteY3" fmla="*/ 6866959 h 6866959"/>
                <a:gd name="connsiteX4" fmla="*/ 0 w 5163127"/>
                <a:gd name="connsiteY4" fmla="*/ 6866959 h 6866959"/>
                <a:gd name="connsiteX0" fmla="*/ 0 w 5163127"/>
                <a:gd name="connsiteY0" fmla="*/ 6876194 h 6876194"/>
                <a:gd name="connsiteX1" fmla="*/ 34636 w 5163127"/>
                <a:gd name="connsiteY1" fmla="*/ 0 h 6876194"/>
                <a:gd name="connsiteX2" fmla="*/ 3872345 w 5163127"/>
                <a:gd name="connsiteY2" fmla="*/ 9235 h 6876194"/>
                <a:gd name="connsiteX3" fmla="*/ 5163127 w 5163127"/>
                <a:gd name="connsiteY3" fmla="*/ 6876194 h 6876194"/>
                <a:gd name="connsiteX4" fmla="*/ 0 w 5163127"/>
                <a:gd name="connsiteY4" fmla="*/ 6876194 h 6876194"/>
                <a:gd name="connsiteX0" fmla="*/ 11545 w 5174672"/>
                <a:gd name="connsiteY0" fmla="*/ 6876194 h 6876194"/>
                <a:gd name="connsiteX1" fmla="*/ 0 w 5174672"/>
                <a:gd name="connsiteY1" fmla="*/ 0 h 6876194"/>
                <a:gd name="connsiteX2" fmla="*/ 3883890 w 5174672"/>
                <a:gd name="connsiteY2" fmla="*/ 9235 h 6876194"/>
                <a:gd name="connsiteX3" fmla="*/ 5174672 w 5174672"/>
                <a:gd name="connsiteY3" fmla="*/ 6876194 h 6876194"/>
                <a:gd name="connsiteX4" fmla="*/ 11545 w 5174672"/>
                <a:gd name="connsiteY4" fmla="*/ 6876194 h 6876194"/>
                <a:gd name="connsiteX0" fmla="*/ 11545 w 5174672"/>
                <a:gd name="connsiteY0" fmla="*/ 6876208 h 6876208"/>
                <a:gd name="connsiteX1" fmla="*/ 0 w 5174672"/>
                <a:gd name="connsiteY1" fmla="*/ 14 h 6876208"/>
                <a:gd name="connsiteX2" fmla="*/ 2953778 w 5174672"/>
                <a:gd name="connsiteY2" fmla="*/ 0 h 6876208"/>
                <a:gd name="connsiteX3" fmla="*/ 5174672 w 5174672"/>
                <a:gd name="connsiteY3" fmla="*/ 6876208 h 6876208"/>
                <a:gd name="connsiteX4" fmla="*/ 11545 w 5174672"/>
                <a:gd name="connsiteY4" fmla="*/ 6876208 h 6876208"/>
                <a:gd name="connsiteX0" fmla="*/ 11545 w 5174672"/>
                <a:gd name="connsiteY0" fmla="*/ 6876194 h 6876194"/>
                <a:gd name="connsiteX1" fmla="*/ 0 w 5174672"/>
                <a:gd name="connsiteY1" fmla="*/ 0 h 6876194"/>
                <a:gd name="connsiteX2" fmla="*/ 2869865 w 5174672"/>
                <a:gd name="connsiteY2" fmla="*/ 9234 h 6876194"/>
                <a:gd name="connsiteX3" fmla="*/ 5174672 w 5174672"/>
                <a:gd name="connsiteY3" fmla="*/ 6876194 h 6876194"/>
                <a:gd name="connsiteX4" fmla="*/ 11545 w 5174672"/>
                <a:gd name="connsiteY4" fmla="*/ 6876194 h 687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672" h="6876194">
                  <a:moveTo>
                    <a:pt x="11545" y="6876194"/>
                  </a:moveTo>
                  <a:cubicBezTo>
                    <a:pt x="7697" y="4584129"/>
                    <a:pt x="3848" y="2292065"/>
                    <a:pt x="0" y="0"/>
                  </a:cubicBezTo>
                  <a:lnTo>
                    <a:pt x="2869865" y="9234"/>
                  </a:lnTo>
                  <a:lnTo>
                    <a:pt x="5174672" y="6876194"/>
                  </a:lnTo>
                  <a:lnTo>
                    <a:pt x="11545" y="6876194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75239269-0CCF-46D9-882D-3837A8CC8ACA}"/>
                </a:ext>
              </a:extLst>
            </p:cNvPr>
            <p:cNvSpPr/>
            <p:nvPr/>
          </p:nvSpPr>
          <p:spPr>
            <a:xfrm rot="10800000" flipH="1">
              <a:off x="2839078" y="1400295"/>
              <a:ext cx="2290619" cy="4507345"/>
            </a:xfrm>
            <a:prstGeom prst="triangle">
              <a:avLst>
                <a:gd name="adj" fmla="val 65818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3"/>
          <p:cNvGrpSpPr/>
          <p:nvPr/>
        </p:nvGrpSpPr>
        <p:grpSpPr>
          <a:xfrm>
            <a:off x="2333204" y="2819509"/>
            <a:ext cx="3534942" cy="1684865"/>
            <a:chOff x="1600951" y="3851756"/>
            <a:chExt cx="3534942" cy="1684865"/>
          </a:xfrm>
        </p:grpSpPr>
        <p:sp>
          <p:nvSpPr>
            <p:cNvPr id="35" name="TextBox 34"/>
            <p:cNvSpPr txBox="1"/>
            <p:nvPr/>
          </p:nvSpPr>
          <p:spPr>
            <a:xfrm>
              <a:off x="3552395" y="3851756"/>
              <a:ext cx="1423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Century Gothic" pitchFamily="34" charset="0"/>
                  <a:ea typeface="HY강B" pitchFamily="18" charset="-127"/>
                </a:rPr>
                <a:t>10/31~11/7</a:t>
              </a:r>
              <a:endParaRPr lang="ko-KR" altLang="en-US" dirty="0">
                <a:latin typeface="Century Gothic" pitchFamily="34" charset="0"/>
                <a:ea typeface="HY강B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73453" y="4126116"/>
              <a:ext cx="32596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itchFamily="34" charset="0"/>
                  <a:ea typeface="HY강B" pitchFamily="18" charset="-127"/>
                </a:rPr>
                <a:t>Project Modification</a:t>
              </a:r>
              <a:endPara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HY강B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85125" y="4598539"/>
              <a:ext cx="3134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Century Gothic" pitchFamily="34" charset="0"/>
                  <a:ea typeface="HY강B" pitchFamily="18" charset="-127"/>
                </a:rPr>
                <a:t>프로젝트 통합 </a:t>
              </a:r>
              <a:r>
                <a:rPr lang="en-US" altLang="ko-KR" sz="2400" dirty="0" smtClean="0">
                  <a:latin typeface="Century Gothic" pitchFamily="34" charset="0"/>
                  <a:ea typeface="HY강B" pitchFamily="18" charset="-127"/>
                </a:rPr>
                <a:t>&amp; </a:t>
              </a:r>
              <a:r>
                <a:rPr lang="ko-KR" altLang="en-US" sz="2400" dirty="0" smtClean="0">
                  <a:latin typeface="Century Gothic" pitchFamily="34" charset="0"/>
                  <a:ea typeface="HY강B" pitchFamily="18" charset="-127"/>
                </a:rPr>
                <a:t>보완</a:t>
              </a:r>
              <a:endParaRPr lang="ko-KR" altLang="en-US" sz="2400" dirty="0">
                <a:latin typeface="Century Gothic" pitchFamily="34" charset="0"/>
                <a:ea typeface="HY강B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00951" y="5013401"/>
              <a:ext cx="35349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smtClean="0">
                  <a:latin typeface="Century Gothic" pitchFamily="34" charset="0"/>
                  <a:ea typeface="HY강B" pitchFamily="18" charset="-127"/>
                </a:rPr>
                <a:t>각자 구현한 파트를 단계별 통합 및 테스트</a:t>
              </a:r>
              <a:endParaRPr lang="en-US" altLang="ko-KR" sz="1400" dirty="0" smtClean="0">
                <a:latin typeface="Century Gothic" pitchFamily="34" charset="0"/>
                <a:ea typeface="HY강B" pitchFamily="18" charset="-127"/>
              </a:endParaRPr>
            </a:p>
            <a:p>
              <a:pPr algn="r"/>
              <a:r>
                <a:rPr lang="ko-KR" altLang="en-US" sz="1400" dirty="0" err="1" smtClean="0">
                  <a:latin typeface="Century Gothic" pitchFamily="34" charset="0"/>
                  <a:ea typeface="HY강B" pitchFamily="18" charset="-127"/>
                </a:rPr>
                <a:t>미구현</a:t>
              </a:r>
              <a:r>
                <a:rPr lang="ko-KR" altLang="en-US" sz="1400" dirty="0" smtClean="0">
                  <a:latin typeface="Century Gothic" pitchFamily="34" charset="0"/>
                  <a:ea typeface="HY강B" pitchFamily="18" charset="-127"/>
                </a:rPr>
                <a:t> 기능 삭제 및 추가 기능 구현</a:t>
              </a:r>
              <a:endParaRPr lang="en-US" altLang="ko-KR" sz="1400" dirty="0" smtClean="0">
                <a:latin typeface="Century Gothic" pitchFamily="34" charset="0"/>
                <a:ea typeface="HY강B" pitchFamily="18" charset="-127"/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2388973" y="906162"/>
            <a:ext cx="9803027" cy="881449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512541" y="1095631"/>
            <a:ext cx="8620564" cy="700199"/>
            <a:chOff x="1832782" y="1867219"/>
            <a:chExt cx="7708920" cy="977711"/>
          </a:xfrm>
        </p:grpSpPr>
        <p:sp>
          <p:nvSpPr>
            <p:cNvPr id="50" name="TextBox 49"/>
            <p:cNvSpPr txBox="1"/>
            <p:nvPr/>
          </p:nvSpPr>
          <p:spPr>
            <a:xfrm>
              <a:off x="1832782" y="1867219"/>
              <a:ext cx="751432" cy="515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>
                      <a:lumMod val="50000"/>
                    </a:schemeClr>
                  </a:solidFill>
                  <a:latin typeface="HY강B" pitchFamily="18" charset="-127"/>
                  <a:ea typeface="HY강B" pitchFamily="18" charset="-127"/>
                </a:rPr>
                <a:t>~ (11/1)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283040" y="1894115"/>
              <a:ext cx="1098334" cy="515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>
                      <a:lumMod val="50000"/>
                    </a:schemeClr>
                  </a:solidFill>
                  <a:latin typeface="HY강B" pitchFamily="18" charset="-127"/>
                  <a:ea typeface="HY강B" pitchFamily="18" charset="-127"/>
                </a:rPr>
                <a:t>~</a:t>
              </a: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HY강B" pitchFamily="18" charset="-127"/>
                  <a:ea typeface="HY강B" pitchFamily="18" charset="-127"/>
                </a:rPr>
                <a:t> </a:t>
              </a:r>
              <a:r>
                <a:rPr lang="en-US" altLang="ko-KR" b="1" dirty="0" smtClean="0">
                  <a:solidFill>
                    <a:schemeClr val="bg1">
                      <a:lumMod val="50000"/>
                    </a:schemeClr>
                  </a:solidFill>
                  <a:latin typeface="HY강B" pitchFamily="18" charset="-127"/>
                  <a:ea typeface="HY강B" pitchFamily="18" charset="-127"/>
                </a:rPr>
                <a:t>(11/2~/5)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450535" y="1905617"/>
              <a:ext cx="1091167" cy="515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</a:rPr>
                <a:t>~ (11/6~/7)</a:t>
              </a:r>
              <a:endParaRPr lang="ko-KR" altLang="en-US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53" name="이등변 삼각형 52"/>
            <p:cNvSpPr/>
            <p:nvPr/>
          </p:nvSpPr>
          <p:spPr>
            <a:xfrm>
              <a:off x="8993912" y="2548517"/>
              <a:ext cx="445490" cy="2880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874647" y="2556898"/>
              <a:ext cx="445490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815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010768" y="162581"/>
            <a:ext cx="3852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tx2">
                    <a:lumMod val="75000"/>
                  </a:schemeClr>
                </a:solidFill>
              </a:rPr>
              <a:t>Client &lt;-&gt; Server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3445934" y="29657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フリーフォーム 16"/>
          <p:cNvSpPr/>
          <p:nvPr/>
        </p:nvSpPr>
        <p:spPr>
          <a:xfrm>
            <a:off x="1519671" y="1879599"/>
            <a:ext cx="1265862" cy="829733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FED33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2400" dirty="0" smtClean="0">
                <a:solidFill>
                  <a:schemeClr val="tx1"/>
                </a:solidFill>
                <a:latin typeface="Century Gothic" pitchFamily="34" charset="0"/>
              </a:rPr>
              <a:t>Login</a:t>
            </a:r>
            <a:endParaRPr lang="ja-JP" altLang="en-US" sz="24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21" name="フリーフォーム 20"/>
          <p:cNvSpPr/>
          <p:nvPr/>
        </p:nvSpPr>
        <p:spPr>
          <a:xfrm>
            <a:off x="1498598" y="2709333"/>
            <a:ext cx="1286933" cy="1109133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l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2500" kern="1200"/>
          </a:p>
        </p:txBody>
      </p:sp>
      <p:sp>
        <p:nvSpPr>
          <p:cNvPr id="68" name="フリーフォーム 16"/>
          <p:cNvSpPr/>
          <p:nvPr/>
        </p:nvSpPr>
        <p:spPr>
          <a:xfrm>
            <a:off x="9829800" y="1075267"/>
            <a:ext cx="2082800" cy="2006599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25400" cmpd="sng">
            <a:solidFill>
              <a:schemeClr val="tx1"/>
            </a:solidFill>
          </a:ln>
          <a:effectLst>
            <a:outerShdw blurRad="50800" dist="38100" dir="2700000" sx="110000" sy="11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Data Base</a:t>
            </a:r>
            <a:endParaRPr lang="ja-JP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452176" y="2381504"/>
            <a:ext cx="149422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dirty="0" smtClean="0">
                <a:latin typeface="Century Gothic" pitchFamily="34" charset="0"/>
              </a:rPr>
              <a:t> 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1199830" y="2978220"/>
            <a:ext cx="1839268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dirty="0" smtClean="0">
                <a:latin typeface="Century Gothic" pitchFamily="34" charset="0"/>
              </a:rPr>
              <a:t>Chatting </a:t>
            </a:r>
            <a:r>
              <a:rPr lang="en-US" altLang="ko-KR" sz="2400" dirty="0" smtClean="0">
                <a:latin typeface="Century Gothic" pitchFamily="34" charset="0"/>
              </a:rPr>
              <a:t>Room</a:t>
            </a:r>
            <a:r>
              <a:rPr lang="ko-KR" altLang="en-US" dirty="0" smtClean="0">
                <a:latin typeface="Century Gothic" pitchFamily="34" charset="0"/>
              </a:rPr>
              <a:t> </a:t>
            </a:r>
            <a:endParaRPr lang="ja-JP" altLang="en-US" dirty="0">
              <a:latin typeface="Century Gothic" pitchFamily="34" charset="0"/>
            </a:endParaRPr>
          </a:p>
        </p:txBody>
      </p:sp>
      <p:grpSp>
        <p:nvGrpSpPr>
          <p:cNvPr id="9" name="그룹 14">
            <a:extLst>
              <a:ext uri="{FF2B5EF4-FFF2-40B4-BE49-F238E27FC236}">
                <a16:creationId xmlns:a16="http://schemas.microsoft.com/office/drawing/2014/main" id="{BEA59540-3E36-4094-AD18-33596237EB46}"/>
              </a:ext>
            </a:extLst>
          </p:cNvPr>
          <p:cNvGrpSpPr/>
          <p:nvPr/>
        </p:nvGrpSpPr>
        <p:grpSpPr>
          <a:xfrm>
            <a:off x="0" y="-9235"/>
            <a:ext cx="1617134" cy="6867235"/>
            <a:chOff x="-1" y="-9235"/>
            <a:chExt cx="5129698" cy="6867235"/>
          </a:xfrm>
        </p:grpSpPr>
        <p:sp>
          <p:nvSpPr>
            <p:cNvPr id="139" name="사다리꼴 5">
              <a:extLst>
                <a:ext uri="{FF2B5EF4-FFF2-40B4-BE49-F238E27FC236}">
                  <a16:creationId xmlns:a16="http://schemas.microsoft.com/office/drawing/2014/main" id="{D2D46577-532C-48CF-88C3-AF3868B8424F}"/>
                </a:ext>
              </a:extLst>
            </p:cNvPr>
            <p:cNvSpPr/>
            <p:nvPr/>
          </p:nvSpPr>
          <p:spPr>
            <a:xfrm>
              <a:off x="-1" y="-9235"/>
              <a:ext cx="5126183" cy="6867235"/>
            </a:xfrm>
            <a:custGeom>
              <a:avLst/>
              <a:gdLst>
                <a:gd name="connsiteX0" fmla="*/ 0 w 5163127"/>
                <a:gd name="connsiteY0" fmla="*/ 6866959 h 6866959"/>
                <a:gd name="connsiteX1" fmla="*/ 1290782 w 5163127"/>
                <a:gd name="connsiteY1" fmla="*/ 0 h 6866959"/>
                <a:gd name="connsiteX2" fmla="*/ 3872345 w 5163127"/>
                <a:gd name="connsiteY2" fmla="*/ 0 h 6866959"/>
                <a:gd name="connsiteX3" fmla="*/ 5163127 w 5163127"/>
                <a:gd name="connsiteY3" fmla="*/ 6866959 h 6866959"/>
                <a:gd name="connsiteX4" fmla="*/ 0 w 5163127"/>
                <a:gd name="connsiteY4" fmla="*/ 6866959 h 6866959"/>
                <a:gd name="connsiteX0" fmla="*/ 0 w 5163127"/>
                <a:gd name="connsiteY0" fmla="*/ 6866959 h 6866959"/>
                <a:gd name="connsiteX1" fmla="*/ 34636 w 5163127"/>
                <a:gd name="connsiteY1" fmla="*/ 9237 h 6866959"/>
                <a:gd name="connsiteX2" fmla="*/ 3872345 w 5163127"/>
                <a:gd name="connsiteY2" fmla="*/ 0 h 6866959"/>
                <a:gd name="connsiteX3" fmla="*/ 5163127 w 5163127"/>
                <a:gd name="connsiteY3" fmla="*/ 6866959 h 6866959"/>
                <a:gd name="connsiteX4" fmla="*/ 0 w 5163127"/>
                <a:gd name="connsiteY4" fmla="*/ 6866959 h 6866959"/>
                <a:gd name="connsiteX0" fmla="*/ 0 w 5163127"/>
                <a:gd name="connsiteY0" fmla="*/ 6876194 h 6876194"/>
                <a:gd name="connsiteX1" fmla="*/ 34636 w 5163127"/>
                <a:gd name="connsiteY1" fmla="*/ 0 h 6876194"/>
                <a:gd name="connsiteX2" fmla="*/ 3872345 w 5163127"/>
                <a:gd name="connsiteY2" fmla="*/ 9235 h 6876194"/>
                <a:gd name="connsiteX3" fmla="*/ 5163127 w 5163127"/>
                <a:gd name="connsiteY3" fmla="*/ 6876194 h 6876194"/>
                <a:gd name="connsiteX4" fmla="*/ 0 w 5163127"/>
                <a:gd name="connsiteY4" fmla="*/ 6876194 h 6876194"/>
                <a:gd name="connsiteX0" fmla="*/ 11545 w 5174672"/>
                <a:gd name="connsiteY0" fmla="*/ 6876194 h 6876194"/>
                <a:gd name="connsiteX1" fmla="*/ 0 w 5174672"/>
                <a:gd name="connsiteY1" fmla="*/ 0 h 6876194"/>
                <a:gd name="connsiteX2" fmla="*/ 3883890 w 5174672"/>
                <a:gd name="connsiteY2" fmla="*/ 9235 h 6876194"/>
                <a:gd name="connsiteX3" fmla="*/ 5174672 w 5174672"/>
                <a:gd name="connsiteY3" fmla="*/ 6876194 h 6876194"/>
                <a:gd name="connsiteX4" fmla="*/ 11545 w 5174672"/>
                <a:gd name="connsiteY4" fmla="*/ 6876194 h 6876194"/>
                <a:gd name="connsiteX0" fmla="*/ 11545 w 5174672"/>
                <a:gd name="connsiteY0" fmla="*/ 6876208 h 6876208"/>
                <a:gd name="connsiteX1" fmla="*/ 0 w 5174672"/>
                <a:gd name="connsiteY1" fmla="*/ 14 h 6876208"/>
                <a:gd name="connsiteX2" fmla="*/ 2953778 w 5174672"/>
                <a:gd name="connsiteY2" fmla="*/ 0 h 6876208"/>
                <a:gd name="connsiteX3" fmla="*/ 5174672 w 5174672"/>
                <a:gd name="connsiteY3" fmla="*/ 6876208 h 6876208"/>
                <a:gd name="connsiteX4" fmla="*/ 11545 w 5174672"/>
                <a:gd name="connsiteY4" fmla="*/ 6876208 h 6876208"/>
                <a:gd name="connsiteX0" fmla="*/ 11545 w 5174672"/>
                <a:gd name="connsiteY0" fmla="*/ 6876194 h 6876194"/>
                <a:gd name="connsiteX1" fmla="*/ 0 w 5174672"/>
                <a:gd name="connsiteY1" fmla="*/ 0 h 6876194"/>
                <a:gd name="connsiteX2" fmla="*/ 2869865 w 5174672"/>
                <a:gd name="connsiteY2" fmla="*/ 9234 h 6876194"/>
                <a:gd name="connsiteX3" fmla="*/ 5174672 w 5174672"/>
                <a:gd name="connsiteY3" fmla="*/ 6876194 h 6876194"/>
                <a:gd name="connsiteX4" fmla="*/ 11545 w 5174672"/>
                <a:gd name="connsiteY4" fmla="*/ 6876194 h 687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672" h="6876194">
                  <a:moveTo>
                    <a:pt x="11545" y="6876194"/>
                  </a:moveTo>
                  <a:cubicBezTo>
                    <a:pt x="7697" y="4584129"/>
                    <a:pt x="3848" y="2292065"/>
                    <a:pt x="0" y="0"/>
                  </a:cubicBezTo>
                  <a:lnTo>
                    <a:pt x="2869865" y="9234"/>
                  </a:lnTo>
                  <a:lnTo>
                    <a:pt x="5174672" y="6876194"/>
                  </a:lnTo>
                  <a:lnTo>
                    <a:pt x="11545" y="6876194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이등변 삼각형 139">
              <a:extLst>
                <a:ext uri="{FF2B5EF4-FFF2-40B4-BE49-F238E27FC236}">
                  <a16:creationId xmlns:a16="http://schemas.microsoft.com/office/drawing/2014/main" id="{75239269-0CCF-46D9-882D-3837A8CC8ACA}"/>
                </a:ext>
              </a:extLst>
            </p:cNvPr>
            <p:cNvSpPr/>
            <p:nvPr/>
          </p:nvSpPr>
          <p:spPr>
            <a:xfrm rot="10800000" flipH="1">
              <a:off x="2839078" y="-1"/>
              <a:ext cx="2290619" cy="4507345"/>
            </a:xfrm>
            <a:prstGeom prst="triangle">
              <a:avLst>
                <a:gd name="adj" fmla="val 65818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50" name="フリーフォーム 17"/>
          <p:cNvSpPr/>
          <p:nvPr/>
        </p:nvSpPr>
        <p:spPr>
          <a:xfrm>
            <a:off x="6480102" y="1151467"/>
            <a:ext cx="2790898" cy="4250267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493F47">
              <a:alpha val="71000"/>
            </a:srgbClr>
          </a:solidFill>
          <a:ln w="25400" cap="rnd" cmpd="sng">
            <a:solidFill>
              <a:schemeClr val="tx1"/>
            </a:solidFill>
          </a:ln>
          <a:effectLst>
            <a:outerShdw blurRad="50800" dist="38100" dir="2700000" sx="110000" sy="11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2500" kern="1200"/>
          </a:p>
        </p:txBody>
      </p:sp>
      <p:sp>
        <p:nvSpPr>
          <p:cNvPr id="151" name="직사각형 150"/>
          <p:cNvSpPr/>
          <p:nvPr/>
        </p:nvSpPr>
        <p:spPr>
          <a:xfrm>
            <a:off x="6913174" y="2830237"/>
            <a:ext cx="190062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Server</a:t>
            </a:r>
            <a:endParaRPr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0" y="6632275"/>
            <a:ext cx="12192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9271000" y="2201333"/>
            <a:ext cx="524933" cy="0"/>
          </a:xfrm>
          <a:prstGeom prst="straightConnector1">
            <a:avLst/>
          </a:prstGeom>
          <a:ln w="12700" cap="rnd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フリーフォーム 17"/>
          <p:cNvSpPr/>
          <p:nvPr/>
        </p:nvSpPr>
        <p:spPr>
          <a:xfrm>
            <a:off x="3296637" y="1168400"/>
            <a:ext cx="2773963" cy="4258734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52000"/>
            </a:schemeClr>
          </a:solidFill>
          <a:ln w="25400" cap="rnd" cmpd="sng">
            <a:solidFill>
              <a:schemeClr val="tx1"/>
            </a:solidFill>
          </a:ln>
          <a:effectLst>
            <a:outerShdw blurRad="50800" dist="38100" dir="2700000" sx="110000" sy="11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2500" kern="1200"/>
          </a:p>
        </p:txBody>
      </p:sp>
      <p:sp>
        <p:nvSpPr>
          <p:cNvPr id="37" name="テキスト ボックス 6"/>
          <p:cNvSpPr txBox="1"/>
          <p:nvPr/>
        </p:nvSpPr>
        <p:spPr>
          <a:xfrm>
            <a:off x="4068106" y="0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78201" y="2830236"/>
            <a:ext cx="2641600" cy="1499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Client</a:t>
            </a: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(Waiting Room)</a:t>
            </a: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6045200" y="2971799"/>
            <a:ext cx="524933" cy="0"/>
          </a:xfrm>
          <a:prstGeom prst="straightConnector1">
            <a:avLst/>
          </a:prstGeom>
          <a:ln w="12700" cap="rnd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2793999" y="3115733"/>
            <a:ext cx="524933" cy="0"/>
          </a:xfrm>
          <a:prstGeom prst="straightConnector1">
            <a:avLst/>
          </a:prstGeom>
          <a:ln w="12700" cap="rnd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フリーフォーム 16"/>
          <p:cNvSpPr/>
          <p:nvPr/>
        </p:nvSpPr>
        <p:spPr>
          <a:xfrm>
            <a:off x="1502736" y="3826932"/>
            <a:ext cx="1265863" cy="829733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FED33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2400" dirty="0" smtClean="0">
                <a:solidFill>
                  <a:schemeClr val="tx1"/>
                </a:solidFill>
                <a:latin typeface="Century Gothic" pitchFamily="34" charset="0"/>
              </a:rPr>
              <a:t>Update</a:t>
            </a:r>
            <a:endParaRPr lang="ja-JP" altLang="en-US" sz="2400" dirty="0">
              <a:solidFill>
                <a:schemeClr val="tx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3567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753601" y="162581"/>
            <a:ext cx="18309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Login</a:t>
            </a:r>
            <a:endParaRPr kumimoji="1" lang="ja-JP" altLang="en-US" sz="44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3445934" y="29657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フリーフォーム 17"/>
          <p:cNvSpPr/>
          <p:nvPr/>
        </p:nvSpPr>
        <p:spPr>
          <a:xfrm>
            <a:off x="1899632" y="4478866"/>
            <a:ext cx="1495501" cy="905933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2500" kern="1200"/>
          </a:p>
        </p:txBody>
      </p:sp>
      <p:sp>
        <p:nvSpPr>
          <p:cNvPr id="21" name="フリーフォーム 20"/>
          <p:cNvSpPr/>
          <p:nvPr/>
        </p:nvSpPr>
        <p:spPr>
          <a:xfrm>
            <a:off x="2226737" y="5596467"/>
            <a:ext cx="1439330" cy="668866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l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2500" kern="1200"/>
          </a:p>
        </p:txBody>
      </p:sp>
      <p:sp>
        <p:nvSpPr>
          <p:cNvPr id="68" name="フリーフォーム 16"/>
          <p:cNvSpPr/>
          <p:nvPr/>
        </p:nvSpPr>
        <p:spPr>
          <a:xfrm>
            <a:off x="7459134" y="4478869"/>
            <a:ext cx="1540933" cy="821264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1600" dirty="0" smtClean="0">
                <a:solidFill>
                  <a:schemeClr val="tx1"/>
                </a:solidFill>
                <a:latin typeface="Century Gothic" pitchFamily="34" charset="0"/>
              </a:rPr>
              <a:t>Data Base</a:t>
            </a:r>
            <a:endParaRPr lang="ja-JP" altLang="en-US" sz="16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883977" y="4563534"/>
            <a:ext cx="1460358" cy="62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dirty="0" smtClean="0">
                <a:latin typeface="Century Gothic" pitchFamily="34" charset="0"/>
              </a:rPr>
              <a:t> </a:t>
            </a: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1600" dirty="0" smtClean="0">
                <a:latin typeface="Century Gothic" pitchFamily="34" charset="0"/>
              </a:rPr>
              <a:t>Waiting</a:t>
            </a:r>
            <a:endParaRPr lang="ja-JP" altLang="en-US" sz="1600" dirty="0">
              <a:latin typeface="Century Gothic" pitchFamily="34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2249695" y="5569020"/>
            <a:ext cx="128937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dirty="0" smtClean="0">
                <a:latin typeface="Century Gothic" pitchFamily="34" charset="0"/>
              </a:rPr>
              <a:t>Chatting Room</a:t>
            </a:r>
            <a:r>
              <a:rPr lang="ko-KR" altLang="en-US" sz="1600" dirty="0" smtClean="0">
                <a:latin typeface="Century Gothic" pitchFamily="34" charset="0"/>
              </a:rPr>
              <a:t> </a:t>
            </a:r>
            <a:endParaRPr lang="ja-JP" altLang="en-US" sz="1600" dirty="0">
              <a:latin typeface="Century Gothic" pitchFamily="34" charset="0"/>
            </a:endParaRPr>
          </a:p>
        </p:txBody>
      </p:sp>
      <p:grpSp>
        <p:nvGrpSpPr>
          <p:cNvPr id="9" name="그룹 14">
            <a:extLst>
              <a:ext uri="{FF2B5EF4-FFF2-40B4-BE49-F238E27FC236}">
                <a16:creationId xmlns:a16="http://schemas.microsoft.com/office/drawing/2014/main" id="{BEA59540-3E36-4094-AD18-33596237EB46}"/>
              </a:ext>
            </a:extLst>
          </p:cNvPr>
          <p:cNvGrpSpPr/>
          <p:nvPr/>
        </p:nvGrpSpPr>
        <p:grpSpPr>
          <a:xfrm>
            <a:off x="0" y="-9235"/>
            <a:ext cx="1617134" cy="6867235"/>
            <a:chOff x="-1" y="-9235"/>
            <a:chExt cx="5129698" cy="6867235"/>
          </a:xfrm>
        </p:grpSpPr>
        <p:sp>
          <p:nvSpPr>
            <p:cNvPr id="139" name="사다리꼴 5">
              <a:extLst>
                <a:ext uri="{FF2B5EF4-FFF2-40B4-BE49-F238E27FC236}">
                  <a16:creationId xmlns:a16="http://schemas.microsoft.com/office/drawing/2014/main" id="{D2D46577-532C-48CF-88C3-AF3868B8424F}"/>
                </a:ext>
              </a:extLst>
            </p:cNvPr>
            <p:cNvSpPr/>
            <p:nvPr/>
          </p:nvSpPr>
          <p:spPr>
            <a:xfrm>
              <a:off x="-1" y="-9235"/>
              <a:ext cx="5126183" cy="6867235"/>
            </a:xfrm>
            <a:custGeom>
              <a:avLst/>
              <a:gdLst>
                <a:gd name="connsiteX0" fmla="*/ 0 w 5163127"/>
                <a:gd name="connsiteY0" fmla="*/ 6866959 h 6866959"/>
                <a:gd name="connsiteX1" fmla="*/ 1290782 w 5163127"/>
                <a:gd name="connsiteY1" fmla="*/ 0 h 6866959"/>
                <a:gd name="connsiteX2" fmla="*/ 3872345 w 5163127"/>
                <a:gd name="connsiteY2" fmla="*/ 0 h 6866959"/>
                <a:gd name="connsiteX3" fmla="*/ 5163127 w 5163127"/>
                <a:gd name="connsiteY3" fmla="*/ 6866959 h 6866959"/>
                <a:gd name="connsiteX4" fmla="*/ 0 w 5163127"/>
                <a:gd name="connsiteY4" fmla="*/ 6866959 h 6866959"/>
                <a:gd name="connsiteX0" fmla="*/ 0 w 5163127"/>
                <a:gd name="connsiteY0" fmla="*/ 6866959 h 6866959"/>
                <a:gd name="connsiteX1" fmla="*/ 34636 w 5163127"/>
                <a:gd name="connsiteY1" fmla="*/ 9237 h 6866959"/>
                <a:gd name="connsiteX2" fmla="*/ 3872345 w 5163127"/>
                <a:gd name="connsiteY2" fmla="*/ 0 h 6866959"/>
                <a:gd name="connsiteX3" fmla="*/ 5163127 w 5163127"/>
                <a:gd name="connsiteY3" fmla="*/ 6866959 h 6866959"/>
                <a:gd name="connsiteX4" fmla="*/ 0 w 5163127"/>
                <a:gd name="connsiteY4" fmla="*/ 6866959 h 6866959"/>
                <a:gd name="connsiteX0" fmla="*/ 0 w 5163127"/>
                <a:gd name="connsiteY0" fmla="*/ 6876194 h 6876194"/>
                <a:gd name="connsiteX1" fmla="*/ 34636 w 5163127"/>
                <a:gd name="connsiteY1" fmla="*/ 0 h 6876194"/>
                <a:gd name="connsiteX2" fmla="*/ 3872345 w 5163127"/>
                <a:gd name="connsiteY2" fmla="*/ 9235 h 6876194"/>
                <a:gd name="connsiteX3" fmla="*/ 5163127 w 5163127"/>
                <a:gd name="connsiteY3" fmla="*/ 6876194 h 6876194"/>
                <a:gd name="connsiteX4" fmla="*/ 0 w 5163127"/>
                <a:gd name="connsiteY4" fmla="*/ 6876194 h 6876194"/>
                <a:gd name="connsiteX0" fmla="*/ 11545 w 5174672"/>
                <a:gd name="connsiteY0" fmla="*/ 6876194 h 6876194"/>
                <a:gd name="connsiteX1" fmla="*/ 0 w 5174672"/>
                <a:gd name="connsiteY1" fmla="*/ 0 h 6876194"/>
                <a:gd name="connsiteX2" fmla="*/ 3883890 w 5174672"/>
                <a:gd name="connsiteY2" fmla="*/ 9235 h 6876194"/>
                <a:gd name="connsiteX3" fmla="*/ 5174672 w 5174672"/>
                <a:gd name="connsiteY3" fmla="*/ 6876194 h 6876194"/>
                <a:gd name="connsiteX4" fmla="*/ 11545 w 5174672"/>
                <a:gd name="connsiteY4" fmla="*/ 6876194 h 6876194"/>
                <a:gd name="connsiteX0" fmla="*/ 11545 w 5174672"/>
                <a:gd name="connsiteY0" fmla="*/ 6876208 h 6876208"/>
                <a:gd name="connsiteX1" fmla="*/ 0 w 5174672"/>
                <a:gd name="connsiteY1" fmla="*/ 14 h 6876208"/>
                <a:gd name="connsiteX2" fmla="*/ 2953778 w 5174672"/>
                <a:gd name="connsiteY2" fmla="*/ 0 h 6876208"/>
                <a:gd name="connsiteX3" fmla="*/ 5174672 w 5174672"/>
                <a:gd name="connsiteY3" fmla="*/ 6876208 h 6876208"/>
                <a:gd name="connsiteX4" fmla="*/ 11545 w 5174672"/>
                <a:gd name="connsiteY4" fmla="*/ 6876208 h 6876208"/>
                <a:gd name="connsiteX0" fmla="*/ 11545 w 5174672"/>
                <a:gd name="connsiteY0" fmla="*/ 6876194 h 6876194"/>
                <a:gd name="connsiteX1" fmla="*/ 0 w 5174672"/>
                <a:gd name="connsiteY1" fmla="*/ 0 h 6876194"/>
                <a:gd name="connsiteX2" fmla="*/ 2869865 w 5174672"/>
                <a:gd name="connsiteY2" fmla="*/ 9234 h 6876194"/>
                <a:gd name="connsiteX3" fmla="*/ 5174672 w 5174672"/>
                <a:gd name="connsiteY3" fmla="*/ 6876194 h 6876194"/>
                <a:gd name="connsiteX4" fmla="*/ 11545 w 5174672"/>
                <a:gd name="connsiteY4" fmla="*/ 6876194 h 687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672" h="6876194">
                  <a:moveTo>
                    <a:pt x="11545" y="6876194"/>
                  </a:moveTo>
                  <a:cubicBezTo>
                    <a:pt x="7697" y="4584129"/>
                    <a:pt x="3848" y="2292065"/>
                    <a:pt x="0" y="0"/>
                  </a:cubicBezTo>
                  <a:lnTo>
                    <a:pt x="2869865" y="9234"/>
                  </a:lnTo>
                  <a:lnTo>
                    <a:pt x="5174672" y="6876194"/>
                  </a:lnTo>
                  <a:lnTo>
                    <a:pt x="11545" y="6876194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이등변 삼각형 139">
              <a:extLst>
                <a:ext uri="{FF2B5EF4-FFF2-40B4-BE49-F238E27FC236}">
                  <a16:creationId xmlns:a16="http://schemas.microsoft.com/office/drawing/2014/main" id="{75239269-0CCF-46D9-882D-3837A8CC8ACA}"/>
                </a:ext>
              </a:extLst>
            </p:cNvPr>
            <p:cNvSpPr/>
            <p:nvPr/>
          </p:nvSpPr>
          <p:spPr>
            <a:xfrm rot="10800000" flipH="1">
              <a:off x="2839078" y="-1"/>
              <a:ext cx="2290619" cy="4507345"/>
            </a:xfrm>
            <a:prstGeom prst="triangle">
              <a:avLst>
                <a:gd name="adj" fmla="val 65818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50" name="フリーフォーム 17"/>
          <p:cNvSpPr/>
          <p:nvPr/>
        </p:nvSpPr>
        <p:spPr>
          <a:xfrm>
            <a:off x="4673599" y="4588933"/>
            <a:ext cx="1634068" cy="846668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493F47">
              <a:alpha val="71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2500" kern="1200"/>
          </a:p>
        </p:txBody>
      </p:sp>
      <p:sp>
        <p:nvSpPr>
          <p:cNvPr id="151" name="직사각형 150"/>
          <p:cNvSpPr/>
          <p:nvPr/>
        </p:nvSpPr>
        <p:spPr>
          <a:xfrm>
            <a:off x="4491709" y="4819904"/>
            <a:ext cx="1900625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1600" dirty="0" smtClean="0">
                <a:latin typeface="Century Gothic" pitchFamily="34" charset="0"/>
              </a:rPr>
              <a:t>Server</a:t>
            </a:r>
            <a:endParaRPr lang="ja-JP" altLang="en-US" sz="1600" dirty="0">
              <a:latin typeface="Century Gothic" pitchFamily="34" charset="0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0" y="6632275"/>
            <a:ext cx="12192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フリーフォーム 16"/>
          <p:cNvSpPr/>
          <p:nvPr/>
        </p:nvSpPr>
        <p:spPr>
          <a:xfrm>
            <a:off x="2717800" y="1183732"/>
            <a:ext cx="5418667" cy="2931068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FED333"/>
          </a:solidFill>
          <a:ln w="25400" cap="flat" cmpd="sng">
            <a:solidFill>
              <a:schemeClr val="tx1"/>
            </a:solidFill>
          </a:ln>
          <a:effectLst>
            <a:outerShdw blurRad="50800" dist="38100" dir="5400000" sx="110000" sy="110000" algn="t" rotWithShape="0">
              <a:schemeClr val="tx1">
                <a:alpha val="50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ja-JP" sz="5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Login</a:t>
            </a:r>
            <a:endParaRPr lang="ja-JP" altLang="en-US" sz="5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30" name="フリーフォーム 16"/>
          <p:cNvSpPr/>
          <p:nvPr/>
        </p:nvSpPr>
        <p:spPr>
          <a:xfrm>
            <a:off x="8886544" y="1179156"/>
            <a:ext cx="2272523" cy="717378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FED333"/>
          </a:solidFill>
          <a:ln w="25400" cmpd="sng">
            <a:solidFill>
              <a:schemeClr val="tx1"/>
            </a:solidFill>
          </a:ln>
          <a:effectLst>
            <a:outerShdw blurRad="50800" dist="38100" dir="2700000" sx="110000" sy="11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아이디 찾기</a:t>
            </a:r>
            <a:endParaRPr lang="ja-JP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32" name="フリーフォーム 16"/>
          <p:cNvSpPr/>
          <p:nvPr/>
        </p:nvSpPr>
        <p:spPr>
          <a:xfrm>
            <a:off x="8854074" y="2186229"/>
            <a:ext cx="2364260" cy="717836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FED333"/>
          </a:solidFill>
          <a:ln w="25400" cmpd="sng">
            <a:solidFill>
              <a:schemeClr val="tx1"/>
            </a:solidFill>
          </a:ln>
          <a:effectLst>
            <a:outerShdw blurRad="50800" dist="38100" dir="2700000" sx="110000" sy="11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비밀번호 찾기</a:t>
            </a:r>
            <a:endParaRPr lang="ja-JP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8270103" y="1551001"/>
            <a:ext cx="518297" cy="0"/>
          </a:xfrm>
          <a:prstGeom prst="line">
            <a:avLst/>
          </a:prstGeom>
          <a:ln w="12700" cap="rnd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8187266" y="2507735"/>
            <a:ext cx="609600" cy="0"/>
          </a:xfrm>
          <a:prstGeom prst="line">
            <a:avLst/>
          </a:prstGeom>
          <a:ln w="12700" cap="rnd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307667" y="4902200"/>
            <a:ext cx="1227666" cy="0"/>
          </a:xfrm>
          <a:prstGeom prst="straightConnector1">
            <a:avLst/>
          </a:prstGeom>
          <a:ln w="12700" cap="rnd" cmpd="sng">
            <a:solidFill>
              <a:schemeClr val="bg1">
                <a:lumMod val="50000"/>
                <a:alpha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3352801" y="4919135"/>
            <a:ext cx="1320800" cy="0"/>
          </a:xfrm>
          <a:prstGeom prst="straightConnector1">
            <a:avLst/>
          </a:prstGeom>
          <a:ln w="12700" cap="rnd" cmpd="sng">
            <a:solidFill>
              <a:schemeClr val="bg1">
                <a:lumMod val="50000"/>
                <a:alpha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フリーフォーム 16"/>
          <p:cNvSpPr/>
          <p:nvPr/>
        </p:nvSpPr>
        <p:spPr>
          <a:xfrm>
            <a:off x="8954278" y="3143422"/>
            <a:ext cx="2272523" cy="717378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FED333"/>
          </a:solidFill>
          <a:ln w="25400" cmpd="sng">
            <a:solidFill>
              <a:schemeClr val="tx1"/>
            </a:solidFill>
          </a:ln>
          <a:effectLst>
            <a:outerShdw blurRad="50800" dist="38100" dir="2700000" sx="110000" sy="11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아이디 찾기</a:t>
            </a:r>
            <a:endParaRPr lang="ja-JP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8204200" y="3523735"/>
            <a:ext cx="677332" cy="0"/>
          </a:xfrm>
          <a:prstGeom prst="line">
            <a:avLst/>
          </a:prstGeom>
          <a:ln w="12700" cap="rnd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18" idx="2"/>
          </p:cNvCxnSpPr>
          <p:nvPr/>
        </p:nvCxnSpPr>
        <p:spPr>
          <a:xfrm>
            <a:off x="3395133" y="5384799"/>
            <a:ext cx="211666" cy="2455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2726267" y="4123267"/>
            <a:ext cx="330200" cy="33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3567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400</Words>
  <Application>Microsoft Office PowerPoint</Application>
  <PresentationFormat>와이드스크린</PresentationFormat>
  <Paragraphs>147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Arial Unicode MS</vt:lpstr>
      <vt:lpstr>HY강B</vt:lpstr>
      <vt:lpstr>HY동녘M</vt:lpstr>
      <vt:lpstr>HY울릉도M</vt:lpstr>
      <vt:lpstr>나눔스퀘어라운드 Regular</vt:lpstr>
      <vt:lpstr>한컴 소망 B</vt:lpstr>
      <vt:lpstr>Arial</vt:lpstr>
      <vt:lpstr>Century Gothic</vt:lpstr>
      <vt:lpstr>Ebrima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 동현</cp:lastModifiedBy>
  <cp:revision>87</cp:revision>
  <dcterms:created xsi:type="dcterms:W3CDTF">2018-04-08T11:02:30Z</dcterms:created>
  <dcterms:modified xsi:type="dcterms:W3CDTF">2020-03-16T19:20:19Z</dcterms:modified>
</cp:coreProperties>
</file>